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65" r:id="rId2"/>
    <p:sldId id="292" r:id="rId3"/>
    <p:sldId id="293" r:id="rId4"/>
    <p:sldId id="294" r:id="rId5"/>
    <p:sldId id="259" r:id="rId6"/>
    <p:sldId id="261" r:id="rId7"/>
    <p:sldId id="286" r:id="rId8"/>
    <p:sldId id="285" r:id="rId9"/>
    <p:sldId id="288" r:id="rId10"/>
    <p:sldId id="289" r:id="rId11"/>
    <p:sldId id="290" r:id="rId12"/>
    <p:sldId id="295" r:id="rId13"/>
    <p:sldId id="296" r:id="rId14"/>
    <p:sldId id="297" r:id="rId15"/>
    <p:sldId id="298" r:id="rId16"/>
    <p:sldId id="299" r:id="rId17"/>
    <p:sldId id="300" r:id="rId18"/>
    <p:sldId id="301" r:id="rId19"/>
    <p:sldId id="302" r:id="rId20"/>
    <p:sldId id="303" r:id="rId21"/>
    <p:sldId id="304" r:id="rId22"/>
    <p:sldId id="305" r:id="rId23"/>
    <p:sldId id="284" r:id="rId24"/>
    <p:sldId id="282" r:id="rId25"/>
    <p:sldId id="283" r:id="rId26"/>
    <p:sldId id="281" r:id="rId27"/>
    <p:sldId id="306" r:id="rId28"/>
    <p:sldId id="308" r:id="rId29"/>
    <p:sldId id="307" r:id="rId30"/>
    <p:sldId id="309" r:id="rId31"/>
    <p:sldId id="310" r:id="rId32"/>
    <p:sldId id="311" r:id="rId33"/>
  </p:sldIdLst>
  <p:sldSz cx="9906000" cy="6858000" type="A4"/>
  <p:notesSz cx="6797675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989"/>
    <a:srgbClr val="C39BE1"/>
    <a:srgbClr val="99FF66"/>
    <a:srgbClr val="97E4FF"/>
    <a:srgbClr val="FFFF99"/>
    <a:srgbClr val="FAB582"/>
    <a:srgbClr val="00CC66"/>
    <a:srgbClr val="BA8CDC"/>
    <a:srgbClr val="73FF2D"/>
    <a:srgbClr val="FF93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324" y="-120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C27C46-1AC1-4DED-9ABB-DAA22AD8DD11}" type="doc">
      <dgm:prSet loTypeId="urn:microsoft.com/office/officeart/2005/8/layout/chevron2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13E86BA-0141-45AF-9FC8-3EF034553D43}">
      <dgm:prSet phldrT="[Текст]" custT="1"/>
      <dgm:spPr/>
      <dgm:t>
        <a:bodyPr/>
        <a:lstStyle/>
        <a:p>
          <a:r>
            <a:rPr lang="ru-RU" sz="2000" b="0" dirty="0" smtClean="0">
              <a:latin typeface="Times New Roman" pitchFamily="18" charset="0"/>
              <a:cs typeface="Times New Roman" pitchFamily="18" charset="0"/>
            </a:rPr>
            <a:t>Авторская общеобразовательная  </a:t>
          </a:r>
          <a:r>
            <a:rPr lang="ru-RU" sz="2000" b="0" dirty="0" smtClean="0">
              <a:latin typeface="Times New Roman" pitchFamily="18" charset="0"/>
              <a:cs typeface="Times New Roman" pitchFamily="18" charset="0"/>
            </a:rPr>
            <a:t>программа дошкольного образования «От рождения до школы» под редакцией Н.Е. </a:t>
          </a:r>
          <a:r>
            <a:rPr lang="ru-RU" sz="2000" b="0" dirty="0" err="1" smtClean="0">
              <a:latin typeface="Times New Roman" pitchFamily="18" charset="0"/>
              <a:cs typeface="Times New Roman" pitchFamily="18" charset="0"/>
            </a:rPr>
            <a:t>Веракса</a:t>
          </a:r>
          <a:r>
            <a:rPr lang="ru-RU" sz="2000" b="0" dirty="0" smtClean="0">
              <a:latin typeface="Times New Roman" pitchFamily="18" charset="0"/>
              <a:cs typeface="Times New Roman" pitchFamily="18" charset="0"/>
            </a:rPr>
            <a:t>, Т.С. Комаровой, М.А. Васильевой</a:t>
          </a:r>
          <a:endParaRPr lang="ru-RU" sz="2000" b="0" dirty="0">
            <a:latin typeface="Times New Roman" pitchFamily="18" charset="0"/>
            <a:cs typeface="Times New Roman" pitchFamily="18" charset="0"/>
          </a:endParaRPr>
        </a:p>
      </dgm:t>
    </dgm:pt>
    <dgm:pt modelId="{85DFC6A9-B8B9-4A50-8A96-1783012B99BB}" type="parTrans" cxnId="{2B444554-AC90-46E8-8308-0E0AFF6E28BF}">
      <dgm:prSet/>
      <dgm:spPr/>
      <dgm:t>
        <a:bodyPr/>
        <a:lstStyle/>
        <a:p>
          <a:endParaRPr lang="ru-RU"/>
        </a:p>
      </dgm:t>
    </dgm:pt>
    <dgm:pt modelId="{127CFB9E-FDB5-4973-8AC5-FE5651E2E620}" type="sibTrans" cxnId="{2B444554-AC90-46E8-8308-0E0AFF6E28BF}">
      <dgm:prSet/>
      <dgm:spPr/>
      <dgm:t>
        <a:bodyPr/>
        <a:lstStyle/>
        <a:p>
          <a:endParaRPr lang="ru-RU"/>
        </a:p>
      </dgm:t>
    </dgm:pt>
    <dgm:pt modelId="{0284FCAB-E77B-4406-949B-CBFD6505C11B}">
      <dgm:prSet phldrT="[Текст]" custT="1"/>
      <dgm:spPr/>
      <dgm:t>
        <a:bodyPr/>
        <a:lstStyle/>
        <a:p>
          <a:endParaRPr lang="ru-RU" sz="1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5B03E9D-F4F1-4A6B-816E-EAC1CD1904E2}" type="parTrans" cxnId="{0CD3144E-7E37-4F1C-98DE-A7100145D06D}">
      <dgm:prSet/>
      <dgm:spPr/>
      <dgm:t>
        <a:bodyPr/>
        <a:lstStyle/>
        <a:p>
          <a:endParaRPr lang="ru-RU"/>
        </a:p>
      </dgm:t>
    </dgm:pt>
    <dgm:pt modelId="{8A6BA141-99FA-4242-B231-198883A2CC23}" type="sibTrans" cxnId="{0CD3144E-7E37-4F1C-98DE-A7100145D06D}">
      <dgm:prSet/>
      <dgm:spPr/>
      <dgm:t>
        <a:bodyPr/>
        <a:lstStyle/>
        <a:p>
          <a:endParaRPr lang="ru-RU"/>
        </a:p>
      </dgm:t>
    </dgm:pt>
    <dgm:pt modelId="{EE7F44FB-847A-4EF2-85FB-9B26776681CB}">
      <dgm:prSet phldrT="[Текст]" custT="1"/>
      <dgm:spPr/>
      <dgm:t>
        <a:bodyPr/>
        <a:lstStyle/>
        <a:p>
          <a:r>
            <a:rPr lang="ru-RU" sz="2000" b="0" dirty="0" smtClean="0">
              <a:latin typeface="Times New Roman" pitchFamily="18" charset="0"/>
              <a:cs typeface="Times New Roman" pitchFamily="18" charset="0"/>
            </a:rPr>
            <a:t>«Региональная программа дошкольного образования» автор </a:t>
          </a:r>
          <a:r>
            <a:rPr lang="ru-RU" sz="2000" b="0" dirty="0" err="1" smtClean="0">
              <a:latin typeface="Times New Roman" pitchFamily="18" charset="0"/>
              <a:cs typeface="Times New Roman" pitchFamily="18" charset="0"/>
            </a:rPr>
            <a:t>Шаехова</a:t>
          </a:r>
          <a:r>
            <a:rPr lang="ru-RU" sz="2000" b="0" dirty="0" smtClean="0">
              <a:latin typeface="Times New Roman" pitchFamily="18" charset="0"/>
              <a:cs typeface="Times New Roman" pitchFamily="18" charset="0"/>
            </a:rPr>
            <a:t> Р.К.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Төбәкнең мәктәпкәчә 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белеем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бирү программасы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/ Р.К.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Шаехова</a:t>
          </a:r>
          <a:endParaRPr lang="ru-RU" sz="2000" dirty="0"/>
        </a:p>
      </dgm:t>
    </dgm:pt>
    <dgm:pt modelId="{4F7006F0-3152-46DC-8A9D-C890812F02A8}" type="parTrans" cxnId="{42CBF25E-3EFC-47FE-A77C-02685B9BED2C}">
      <dgm:prSet/>
      <dgm:spPr/>
      <dgm:t>
        <a:bodyPr/>
        <a:lstStyle/>
        <a:p>
          <a:endParaRPr lang="ru-RU"/>
        </a:p>
      </dgm:t>
    </dgm:pt>
    <dgm:pt modelId="{D13A9187-9FCF-4350-8CE1-513B0A345EE4}" type="sibTrans" cxnId="{42CBF25E-3EFC-47FE-A77C-02685B9BED2C}">
      <dgm:prSet/>
      <dgm:spPr/>
      <dgm:t>
        <a:bodyPr/>
        <a:lstStyle/>
        <a:p>
          <a:endParaRPr lang="ru-RU"/>
        </a:p>
      </dgm:t>
    </dgm:pt>
    <dgm:pt modelId="{D2E07CC3-8AFD-43EA-89A8-FBA8BE156E5D}">
      <dgm:prSet custT="1"/>
      <dgm:spPr/>
      <dgm:t>
        <a:bodyPr/>
        <a:lstStyle/>
        <a:p>
          <a:endParaRPr lang="ru-RU" sz="1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942C6DE-617F-4FD9-88EB-C2A1D4D7EC56}" type="parTrans" cxnId="{53E1D0AE-F1F5-4941-B4E2-164745389735}">
      <dgm:prSet/>
      <dgm:spPr/>
      <dgm:t>
        <a:bodyPr/>
        <a:lstStyle/>
        <a:p>
          <a:endParaRPr lang="ru-RU"/>
        </a:p>
      </dgm:t>
    </dgm:pt>
    <dgm:pt modelId="{D017EF9F-4B14-4BC4-B02D-45C7F201C151}" type="sibTrans" cxnId="{53E1D0AE-F1F5-4941-B4E2-164745389735}">
      <dgm:prSet/>
      <dgm:spPr/>
      <dgm:t>
        <a:bodyPr/>
        <a:lstStyle/>
        <a:p>
          <a:endParaRPr lang="ru-RU"/>
        </a:p>
      </dgm:t>
    </dgm:pt>
    <dgm:pt modelId="{FBC2CB64-4E79-4497-B132-DE8B4E31EC0A}">
      <dgm:prSet custT="1"/>
      <dgm:spPr/>
      <dgm:t>
        <a:bodyPr/>
        <a:lstStyle/>
        <a:p>
          <a:r>
            <a:rPr lang="ru-RU" sz="2000" b="0" dirty="0" smtClean="0">
              <a:latin typeface="Times New Roman" pitchFamily="18" charset="0"/>
              <a:cs typeface="Times New Roman" pitchFamily="18" charset="0"/>
            </a:rPr>
            <a:t>УМК  «Говорим по-татарски» «</a:t>
          </a:r>
          <a:r>
            <a:rPr lang="tt-RU" sz="2000" b="0" dirty="0" smtClean="0">
              <a:latin typeface="Times New Roman" pitchFamily="18" charset="0"/>
              <a:cs typeface="Times New Roman" pitchFamily="18" charset="0"/>
            </a:rPr>
            <a:t>Татарча сөйләшәбез</a:t>
          </a:r>
          <a:r>
            <a:rPr lang="ru-RU" sz="2000" b="0" dirty="0" smtClean="0">
              <a:latin typeface="Times New Roman" pitchFamily="18" charset="0"/>
              <a:cs typeface="Times New Roman" pitchFamily="18" charset="0"/>
            </a:rPr>
            <a:t>»</a:t>
          </a:r>
          <a:r>
            <a:rPr lang="tt-RU" sz="2000" b="0" dirty="0" smtClean="0">
              <a:latin typeface="Times New Roman" pitchFamily="18" charset="0"/>
              <a:cs typeface="Times New Roman" pitchFamily="18" charset="0"/>
            </a:rPr>
            <a:t> под редакцией З.М.Зариповой</a:t>
          </a:r>
          <a:endParaRPr lang="ru-RU" sz="2000" b="0" dirty="0">
            <a:latin typeface="Times New Roman" pitchFamily="18" charset="0"/>
            <a:cs typeface="Times New Roman" pitchFamily="18" charset="0"/>
          </a:endParaRPr>
        </a:p>
      </dgm:t>
    </dgm:pt>
    <dgm:pt modelId="{B4EE0538-36CE-4945-B357-940A697EBAF0}" type="parTrans" cxnId="{0545EC21-1935-4738-AFD5-337E9AEC2CBE}">
      <dgm:prSet/>
      <dgm:spPr/>
      <dgm:t>
        <a:bodyPr/>
        <a:lstStyle/>
        <a:p>
          <a:endParaRPr lang="ru-RU"/>
        </a:p>
      </dgm:t>
    </dgm:pt>
    <dgm:pt modelId="{B5A506B1-B338-4797-BB73-63BC2A201682}" type="sibTrans" cxnId="{0545EC21-1935-4738-AFD5-337E9AEC2CBE}">
      <dgm:prSet/>
      <dgm:spPr/>
      <dgm:t>
        <a:bodyPr/>
        <a:lstStyle/>
        <a:p>
          <a:endParaRPr lang="ru-RU"/>
        </a:p>
      </dgm:t>
    </dgm:pt>
    <dgm:pt modelId="{3CB5626B-DE16-4642-BC96-C883803370B1}">
      <dgm:prSet phldrT="[Текст]" custT="1"/>
      <dgm:spPr/>
      <dgm:t>
        <a:bodyPr/>
        <a:lstStyle/>
        <a:p>
          <a:endParaRPr lang="ru-RU" sz="1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57753F9-2D0C-4A27-9933-6FFB4DF66680}" type="sibTrans" cxnId="{9E898C41-52F0-42B1-AF24-B19263E250D7}">
      <dgm:prSet/>
      <dgm:spPr/>
      <dgm:t>
        <a:bodyPr/>
        <a:lstStyle/>
        <a:p>
          <a:endParaRPr lang="ru-RU"/>
        </a:p>
      </dgm:t>
    </dgm:pt>
    <dgm:pt modelId="{830E7C48-CEF0-4C0E-A1CB-0DB7429C6F5D}" type="parTrans" cxnId="{9E898C41-52F0-42B1-AF24-B19263E250D7}">
      <dgm:prSet/>
      <dgm:spPr/>
      <dgm:t>
        <a:bodyPr/>
        <a:lstStyle/>
        <a:p>
          <a:endParaRPr lang="ru-RU"/>
        </a:p>
      </dgm:t>
    </dgm:pt>
    <dgm:pt modelId="{EBDEB886-58FD-4F4F-B39A-93798A260640}" type="pres">
      <dgm:prSet presAssocID="{F7C27C46-1AC1-4DED-9ABB-DAA22AD8DD1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326C13-E9E3-4379-B10F-CA92F301CABF}" type="pres">
      <dgm:prSet presAssocID="{3CB5626B-DE16-4642-BC96-C883803370B1}" presName="composite" presStyleCnt="0"/>
      <dgm:spPr/>
    </dgm:pt>
    <dgm:pt modelId="{2B838C98-660F-44A5-86A1-1B2D1059BD70}" type="pres">
      <dgm:prSet presAssocID="{3CB5626B-DE16-4642-BC96-C883803370B1}" presName="parentText" presStyleLbl="alignNode1" presStyleIdx="0" presStyleCnt="3" custScaleX="13274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4E3CE7-C37B-4FC4-AAAC-837EDE7FA07F}" type="pres">
      <dgm:prSet presAssocID="{3CB5626B-DE16-4642-BC96-C883803370B1}" presName="descendantText" presStyleLbl="alignAcc1" presStyleIdx="0" presStyleCnt="3" custScaleX="100501" custScaleY="1511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927B1E-208A-4038-8424-4E6F65B7A37A}" type="pres">
      <dgm:prSet presAssocID="{757753F9-2D0C-4A27-9933-6FFB4DF66680}" presName="sp" presStyleCnt="0"/>
      <dgm:spPr/>
    </dgm:pt>
    <dgm:pt modelId="{6B1131C7-71CE-43CD-A0A4-7119E7171F74}" type="pres">
      <dgm:prSet presAssocID="{0284FCAB-E77B-4406-949B-CBFD6505C11B}" presName="composite" presStyleCnt="0"/>
      <dgm:spPr/>
    </dgm:pt>
    <dgm:pt modelId="{D18B45B6-2BEC-4049-819E-DD1C95232BB6}" type="pres">
      <dgm:prSet presAssocID="{0284FCAB-E77B-4406-949B-CBFD6505C11B}" presName="parentText" presStyleLbl="alignNode1" presStyleIdx="1" presStyleCnt="3" custScaleX="12671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E5D6C4-16F9-4C72-A1FE-A6990771B6E5}" type="pres">
      <dgm:prSet presAssocID="{0284FCAB-E77B-4406-949B-CBFD6505C11B}" presName="descendantText" presStyleLbl="alignAcc1" presStyleIdx="1" presStyleCnt="3" custScaleX="98305" custScaleY="155953" custLinFactNeighborX="-186" custLinFactNeighborY="230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CC6F8-9532-461E-BC41-DCF4C1BC9D87}" type="pres">
      <dgm:prSet presAssocID="{8A6BA141-99FA-4242-B231-198883A2CC23}" presName="sp" presStyleCnt="0"/>
      <dgm:spPr/>
    </dgm:pt>
    <dgm:pt modelId="{058CAC93-A966-4C5E-A714-4AC92948AB4A}" type="pres">
      <dgm:prSet presAssocID="{D2E07CC3-8AFD-43EA-89A8-FBA8BE156E5D}" presName="composite" presStyleCnt="0"/>
      <dgm:spPr/>
    </dgm:pt>
    <dgm:pt modelId="{1CCAC70B-4006-4A0C-A00A-43CE97493D5E}" type="pres">
      <dgm:prSet presAssocID="{D2E07CC3-8AFD-43EA-89A8-FBA8BE156E5D}" presName="parentText" presStyleLbl="alignNode1" presStyleIdx="2" presStyleCnt="3" custScaleX="12471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DD860F-C33C-43DF-873D-285F80FE50B0}" type="pres">
      <dgm:prSet presAssocID="{D2E07CC3-8AFD-43EA-89A8-FBA8BE156E5D}" presName="descendantText" presStyleLbl="alignAcc1" presStyleIdx="2" presStyleCnt="3" custScaleX="98809" custScaleY="130280" custLinFactNeighborX="-226" custLinFactNeighborY="240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3E1D0AE-F1F5-4941-B4E2-164745389735}" srcId="{F7C27C46-1AC1-4DED-9ABB-DAA22AD8DD11}" destId="{D2E07CC3-8AFD-43EA-89A8-FBA8BE156E5D}" srcOrd="2" destOrd="0" parTransId="{2942C6DE-617F-4FD9-88EB-C2A1D4D7EC56}" sibTransId="{D017EF9F-4B14-4BC4-B02D-45C7F201C151}"/>
    <dgm:cxn modelId="{0CD3144E-7E37-4F1C-98DE-A7100145D06D}" srcId="{F7C27C46-1AC1-4DED-9ABB-DAA22AD8DD11}" destId="{0284FCAB-E77B-4406-949B-CBFD6505C11B}" srcOrd="1" destOrd="0" parTransId="{C5B03E9D-F4F1-4A6B-816E-EAC1CD1904E2}" sibTransId="{8A6BA141-99FA-4242-B231-198883A2CC23}"/>
    <dgm:cxn modelId="{42CBF25E-3EFC-47FE-A77C-02685B9BED2C}" srcId="{0284FCAB-E77B-4406-949B-CBFD6505C11B}" destId="{EE7F44FB-847A-4EF2-85FB-9B26776681CB}" srcOrd="0" destOrd="0" parTransId="{4F7006F0-3152-46DC-8A9D-C890812F02A8}" sibTransId="{D13A9187-9FCF-4350-8CE1-513B0A345EE4}"/>
    <dgm:cxn modelId="{0D308DA3-7E55-4033-B340-BCADB243E8E4}" type="presOf" srcId="{EE7F44FB-847A-4EF2-85FB-9B26776681CB}" destId="{F2E5D6C4-16F9-4C72-A1FE-A6990771B6E5}" srcOrd="0" destOrd="0" presId="urn:microsoft.com/office/officeart/2005/8/layout/chevron2"/>
    <dgm:cxn modelId="{B1CB5648-CBE7-4862-A96E-E6C5224C1CCD}" type="presOf" srcId="{FBC2CB64-4E79-4497-B132-DE8B4E31EC0A}" destId="{3DDD860F-C33C-43DF-873D-285F80FE50B0}" srcOrd="0" destOrd="0" presId="urn:microsoft.com/office/officeart/2005/8/layout/chevron2"/>
    <dgm:cxn modelId="{6FC930C1-FF86-4647-AA83-CCCB73ECA766}" type="presOf" srcId="{113E86BA-0141-45AF-9FC8-3EF034553D43}" destId="{7C4E3CE7-C37B-4FC4-AAAC-837EDE7FA07F}" srcOrd="0" destOrd="0" presId="urn:microsoft.com/office/officeart/2005/8/layout/chevron2"/>
    <dgm:cxn modelId="{E18DF6C0-7A90-48CA-A418-3F5874420A42}" type="presOf" srcId="{D2E07CC3-8AFD-43EA-89A8-FBA8BE156E5D}" destId="{1CCAC70B-4006-4A0C-A00A-43CE97493D5E}" srcOrd="0" destOrd="0" presId="urn:microsoft.com/office/officeart/2005/8/layout/chevron2"/>
    <dgm:cxn modelId="{9E898C41-52F0-42B1-AF24-B19263E250D7}" srcId="{F7C27C46-1AC1-4DED-9ABB-DAA22AD8DD11}" destId="{3CB5626B-DE16-4642-BC96-C883803370B1}" srcOrd="0" destOrd="0" parTransId="{830E7C48-CEF0-4C0E-A1CB-0DB7429C6F5D}" sibTransId="{757753F9-2D0C-4A27-9933-6FFB4DF66680}"/>
    <dgm:cxn modelId="{0B14BC92-C154-46DA-BB40-6F246419D126}" type="presOf" srcId="{F7C27C46-1AC1-4DED-9ABB-DAA22AD8DD11}" destId="{EBDEB886-58FD-4F4F-B39A-93798A260640}" srcOrd="0" destOrd="0" presId="urn:microsoft.com/office/officeart/2005/8/layout/chevron2"/>
    <dgm:cxn modelId="{8E5516A5-0A44-44DA-8A42-BB936DFF57CC}" type="presOf" srcId="{0284FCAB-E77B-4406-949B-CBFD6505C11B}" destId="{D18B45B6-2BEC-4049-819E-DD1C95232BB6}" srcOrd="0" destOrd="0" presId="urn:microsoft.com/office/officeart/2005/8/layout/chevron2"/>
    <dgm:cxn modelId="{11D9ABC4-F6ED-497E-9804-6D324F9351F5}" type="presOf" srcId="{3CB5626B-DE16-4642-BC96-C883803370B1}" destId="{2B838C98-660F-44A5-86A1-1B2D1059BD70}" srcOrd="0" destOrd="0" presId="urn:microsoft.com/office/officeart/2005/8/layout/chevron2"/>
    <dgm:cxn modelId="{2B444554-AC90-46E8-8308-0E0AFF6E28BF}" srcId="{3CB5626B-DE16-4642-BC96-C883803370B1}" destId="{113E86BA-0141-45AF-9FC8-3EF034553D43}" srcOrd="0" destOrd="0" parTransId="{85DFC6A9-B8B9-4A50-8A96-1783012B99BB}" sibTransId="{127CFB9E-FDB5-4973-8AC5-FE5651E2E620}"/>
    <dgm:cxn modelId="{0545EC21-1935-4738-AFD5-337E9AEC2CBE}" srcId="{D2E07CC3-8AFD-43EA-89A8-FBA8BE156E5D}" destId="{FBC2CB64-4E79-4497-B132-DE8B4E31EC0A}" srcOrd="0" destOrd="0" parTransId="{B4EE0538-36CE-4945-B357-940A697EBAF0}" sibTransId="{B5A506B1-B338-4797-BB73-63BC2A201682}"/>
    <dgm:cxn modelId="{19905663-ACB3-45E0-B21E-28746FCD21D3}" type="presParOf" srcId="{EBDEB886-58FD-4F4F-B39A-93798A260640}" destId="{C2326C13-E9E3-4379-B10F-CA92F301CABF}" srcOrd="0" destOrd="0" presId="urn:microsoft.com/office/officeart/2005/8/layout/chevron2"/>
    <dgm:cxn modelId="{F7FC2211-CD10-44E7-859C-39E2820CAEDD}" type="presParOf" srcId="{C2326C13-E9E3-4379-B10F-CA92F301CABF}" destId="{2B838C98-660F-44A5-86A1-1B2D1059BD70}" srcOrd="0" destOrd="0" presId="urn:microsoft.com/office/officeart/2005/8/layout/chevron2"/>
    <dgm:cxn modelId="{9C782264-1F7A-4145-9576-3AA8AB2B92C2}" type="presParOf" srcId="{C2326C13-E9E3-4379-B10F-CA92F301CABF}" destId="{7C4E3CE7-C37B-4FC4-AAAC-837EDE7FA07F}" srcOrd="1" destOrd="0" presId="urn:microsoft.com/office/officeart/2005/8/layout/chevron2"/>
    <dgm:cxn modelId="{DE84AC18-109C-49BE-8BBF-785FA5AA2C08}" type="presParOf" srcId="{EBDEB886-58FD-4F4F-B39A-93798A260640}" destId="{8F927B1E-208A-4038-8424-4E6F65B7A37A}" srcOrd="1" destOrd="0" presId="urn:microsoft.com/office/officeart/2005/8/layout/chevron2"/>
    <dgm:cxn modelId="{A75074C8-5854-4C08-9FC2-D41A97A150F6}" type="presParOf" srcId="{EBDEB886-58FD-4F4F-B39A-93798A260640}" destId="{6B1131C7-71CE-43CD-A0A4-7119E7171F74}" srcOrd="2" destOrd="0" presId="urn:microsoft.com/office/officeart/2005/8/layout/chevron2"/>
    <dgm:cxn modelId="{7353FB52-89D2-4EBA-A261-CCAD3ED5B9FB}" type="presParOf" srcId="{6B1131C7-71CE-43CD-A0A4-7119E7171F74}" destId="{D18B45B6-2BEC-4049-819E-DD1C95232BB6}" srcOrd="0" destOrd="0" presId="urn:microsoft.com/office/officeart/2005/8/layout/chevron2"/>
    <dgm:cxn modelId="{72830DA3-2721-47D5-81FB-7B36F72CA731}" type="presParOf" srcId="{6B1131C7-71CE-43CD-A0A4-7119E7171F74}" destId="{F2E5D6C4-16F9-4C72-A1FE-A6990771B6E5}" srcOrd="1" destOrd="0" presId="urn:microsoft.com/office/officeart/2005/8/layout/chevron2"/>
    <dgm:cxn modelId="{E0D84DAD-D4BC-4696-B814-7E7D4141BEE0}" type="presParOf" srcId="{EBDEB886-58FD-4F4F-B39A-93798A260640}" destId="{F42CC6F8-9532-461E-BC41-DCF4C1BC9D87}" srcOrd="3" destOrd="0" presId="urn:microsoft.com/office/officeart/2005/8/layout/chevron2"/>
    <dgm:cxn modelId="{6BB5A975-A53D-477A-9D38-E06E3516B530}" type="presParOf" srcId="{EBDEB886-58FD-4F4F-B39A-93798A260640}" destId="{058CAC93-A966-4C5E-A714-4AC92948AB4A}" srcOrd="4" destOrd="0" presId="urn:microsoft.com/office/officeart/2005/8/layout/chevron2"/>
    <dgm:cxn modelId="{60180BF1-1428-4DE7-85F1-201232BD9B9D}" type="presParOf" srcId="{058CAC93-A966-4C5E-A714-4AC92948AB4A}" destId="{1CCAC70B-4006-4A0C-A00A-43CE97493D5E}" srcOrd="0" destOrd="0" presId="urn:microsoft.com/office/officeart/2005/8/layout/chevron2"/>
    <dgm:cxn modelId="{3ADB1662-DFBB-4C8A-8E63-8218BC0FB47B}" type="presParOf" srcId="{058CAC93-A966-4C5E-A714-4AC92948AB4A}" destId="{3DDD860F-C33C-43DF-873D-285F80FE50B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FF603F-516D-4532-A35E-B5F78EFB8FAE}" type="doc">
      <dgm:prSet loTypeId="urn:microsoft.com/office/officeart/2005/8/layout/hProcess9" loCatId="process" qsTypeId="urn:microsoft.com/office/officeart/2005/8/quickstyle/simple5" qsCatId="simple" csTypeId="urn:microsoft.com/office/officeart/2005/8/colors/colorful5" csCatId="colorful" phldr="1"/>
      <dgm:spPr/>
    </dgm:pt>
    <dgm:pt modelId="{63B1A66E-51FD-461A-80FE-F513DE8FD3E1}" type="pres">
      <dgm:prSet presAssocID="{3BFF603F-516D-4532-A35E-B5F78EFB8FAE}" presName="CompostProcess" presStyleCnt="0">
        <dgm:presLayoutVars>
          <dgm:dir/>
          <dgm:resizeHandles val="exact"/>
        </dgm:presLayoutVars>
      </dgm:prSet>
      <dgm:spPr/>
    </dgm:pt>
    <dgm:pt modelId="{F4F460BC-F421-42BC-A399-3833F9839F26}" type="pres">
      <dgm:prSet presAssocID="{3BFF603F-516D-4532-A35E-B5F78EFB8FAE}" presName="arrow" presStyleLbl="bgShp" presStyleIdx="0" presStyleCnt="1" custScaleX="117647" custLinFactNeighborX="-26" custLinFactNeighborY="-9223"/>
      <dgm:spPr>
        <a:solidFill>
          <a:srgbClr val="FF8989"/>
        </a:solidFill>
        <a:ln>
          <a:solidFill>
            <a:srgbClr val="FF0000"/>
          </a:solidFill>
        </a:ln>
      </dgm:spPr>
    </dgm:pt>
    <dgm:pt modelId="{EFF843B3-ACD1-4D57-A472-980541BC0B07}" type="pres">
      <dgm:prSet presAssocID="{3BFF603F-516D-4532-A35E-B5F78EFB8FAE}" presName="linearProcess" presStyleCnt="0"/>
      <dgm:spPr/>
    </dgm:pt>
  </dgm:ptLst>
  <dgm:cxnLst>
    <dgm:cxn modelId="{734A57B0-A176-4B7D-84CD-0CDB467599E4}" type="presOf" srcId="{3BFF603F-516D-4532-A35E-B5F78EFB8FAE}" destId="{63B1A66E-51FD-461A-80FE-F513DE8FD3E1}" srcOrd="0" destOrd="0" presId="urn:microsoft.com/office/officeart/2005/8/layout/hProcess9"/>
    <dgm:cxn modelId="{7C39B040-2588-425B-AC32-4CC66E70F1D4}" type="presParOf" srcId="{63B1A66E-51FD-461A-80FE-F513DE8FD3E1}" destId="{F4F460BC-F421-42BC-A399-3833F9839F26}" srcOrd="0" destOrd="0" presId="urn:microsoft.com/office/officeart/2005/8/layout/hProcess9"/>
    <dgm:cxn modelId="{EAB2F26A-8C26-487D-9269-F009051A030A}" type="presParOf" srcId="{63B1A66E-51FD-461A-80FE-F513DE8FD3E1}" destId="{EFF843B3-ACD1-4D57-A472-980541BC0B07}" srcOrd="1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7126CDC-75F8-4397-9EDF-F0E5411AAFAB}" type="doc">
      <dgm:prSet loTypeId="urn:microsoft.com/office/officeart/2005/8/layout/hList7#2" loCatId="process" qsTypeId="urn:microsoft.com/office/officeart/2005/8/quickstyle/simple4" qsCatId="simple" csTypeId="urn:microsoft.com/office/officeart/2005/8/colors/colorful5" csCatId="colorful" phldr="1"/>
      <dgm:spPr/>
    </dgm:pt>
    <dgm:pt modelId="{A22EFA29-0B1E-48E0-AEB0-4E9015C1D7E1}">
      <dgm:prSet phldrT="[Текст]"/>
      <dgm:spPr/>
      <dgm:t>
        <a:bodyPr/>
        <a:lstStyle/>
        <a:p>
          <a:r>
            <a:rPr lang="ru-RU" b="1" smtClean="0">
              <a:latin typeface="Times New Roman" pitchFamily="18" charset="0"/>
              <a:cs typeface="Times New Roman" pitchFamily="18" charset="0"/>
            </a:rPr>
            <a:t>Информационно-аналитический блок</a:t>
          </a:r>
        </a:p>
        <a:p>
          <a:endParaRPr lang="ru-RU" b="1" smtClean="0">
            <a:latin typeface="Times New Roman" pitchFamily="18" charset="0"/>
            <a:cs typeface="Times New Roman" pitchFamily="18" charset="0"/>
          </a:endParaRPr>
        </a:p>
        <a:p>
          <a:endParaRPr lang="ru-RU" b="1" dirty="0" smtClean="0">
            <a:latin typeface="Times New Roman" pitchFamily="18" charset="0"/>
            <a:cs typeface="Times New Roman" pitchFamily="18" charset="0"/>
          </a:endParaRPr>
        </a:p>
      </dgm:t>
    </dgm:pt>
    <dgm:pt modelId="{CD025A8E-B271-45E8-B709-CF142DFD6D9A}" type="parTrans" cxnId="{92755315-7922-4238-9F79-916780305DCC}">
      <dgm:prSet/>
      <dgm:spPr/>
      <dgm:t>
        <a:bodyPr/>
        <a:lstStyle/>
        <a:p>
          <a:endParaRPr lang="ru-RU"/>
        </a:p>
      </dgm:t>
    </dgm:pt>
    <dgm:pt modelId="{C4CFB793-72A4-4000-932E-20018E735646}" type="sibTrans" cxnId="{92755315-7922-4238-9F79-916780305DCC}">
      <dgm:prSet/>
      <dgm:spPr/>
      <dgm:t>
        <a:bodyPr/>
        <a:lstStyle/>
        <a:p>
          <a:endParaRPr lang="ru-RU"/>
        </a:p>
      </dgm:t>
    </dgm:pt>
    <dgm:pt modelId="{A2BD3CC8-EEBC-42B8-BCCB-98ADC01195DB}">
      <dgm:prSet phldrT="[Текст]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b="1" smtClean="0">
              <a:latin typeface="Times New Roman" pitchFamily="18" charset="0"/>
              <a:cs typeface="Times New Roman" pitchFamily="18" charset="0"/>
            </a:rPr>
            <a:t>Контрольно-оценочный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b="1" smtClean="0">
              <a:latin typeface="Times New Roman" pitchFamily="18" charset="0"/>
              <a:cs typeface="Times New Roman" pitchFamily="18" charset="0"/>
            </a:rPr>
            <a:t> блок</a:t>
          </a:r>
        </a:p>
        <a:p>
          <a:pPr>
            <a:lnSpc>
              <a:spcPct val="100000"/>
            </a:lnSpc>
            <a:spcAft>
              <a:spcPts val="0"/>
            </a:spcAft>
          </a:pPr>
          <a:endParaRPr lang="ru-RU" b="1" smtClean="0">
            <a:latin typeface="Times New Roman" pitchFamily="18" charset="0"/>
            <a:cs typeface="Times New Roman" pitchFamily="18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ru-RU" b="1" smtClean="0">
            <a:latin typeface="Times New Roman" pitchFamily="18" charset="0"/>
            <a:cs typeface="Times New Roman" pitchFamily="18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ru-RU" b="1" dirty="0" smtClean="0">
            <a:latin typeface="Times New Roman" pitchFamily="18" charset="0"/>
            <a:cs typeface="Times New Roman" pitchFamily="18" charset="0"/>
          </a:endParaRPr>
        </a:p>
      </dgm:t>
    </dgm:pt>
    <dgm:pt modelId="{AFE22E8E-6E6A-4CA0-B0E0-E4BA62282F59}" type="parTrans" cxnId="{BBEB1D70-F6C3-4EEC-9CE8-464ABA26BB14}">
      <dgm:prSet/>
      <dgm:spPr/>
      <dgm:t>
        <a:bodyPr/>
        <a:lstStyle/>
        <a:p>
          <a:endParaRPr lang="ru-RU"/>
        </a:p>
      </dgm:t>
    </dgm:pt>
    <dgm:pt modelId="{ACA1B180-51FE-443D-A4BE-209E7C417D5F}" type="sibTrans" cxnId="{BBEB1D70-F6C3-4EEC-9CE8-464ABA26BB14}">
      <dgm:prSet/>
      <dgm:spPr/>
      <dgm:t>
        <a:bodyPr/>
        <a:lstStyle/>
        <a:p>
          <a:endParaRPr lang="ru-RU"/>
        </a:p>
      </dgm:t>
    </dgm:pt>
    <dgm:pt modelId="{33891061-758B-4393-8C47-D36F5A4CA85F}">
      <dgm:prSet phldrT="[Текст]"/>
      <dgm:spPr/>
      <dgm:t>
        <a:bodyPr/>
        <a:lstStyle/>
        <a:p>
          <a:r>
            <a:rPr lang="ru-RU" b="1" smtClean="0">
              <a:latin typeface="Times New Roman" pitchFamily="18" charset="0"/>
              <a:cs typeface="Times New Roman" pitchFamily="18" charset="0"/>
            </a:rPr>
            <a:t>Практический</a:t>
          </a:r>
          <a:r>
            <a:rPr lang="ru-RU" smtClean="0"/>
            <a:t> </a:t>
          </a:r>
          <a:r>
            <a:rPr lang="ru-RU" b="1" smtClean="0">
              <a:latin typeface="Times New Roman" pitchFamily="18" charset="0"/>
              <a:cs typeface="Times New Roman" pitchFamily="18" charset="0"/>
            </a:rPr>
            <a:t>блок</a:t>
          </a:r>
        </a:p>
        <a:p>
          <a:endParaRPr lang="ru-RU" b="1" smtClean="0">
            <a:latin typeface="Times New Roman" pitchFamily="18" charset="0"/>
            <a:cs typeface="Times New Roman" pitchFamily="18" charset="0"/>
          </a:endParaRPr>
        </a:p>
        <a:p>
          <a:endParaRPr lang="ru-RU" b="1" dirty="0" smtClean="0">
            <a:latin typeface="Times New Roman" pitchFamily="18" charset="0"/>
            <a:cs typeface="Times New Roman" pitchFamily="18" charset="0"/>
          </a:endParaRPr>
        </a:p>
      </dgm:t>
    </dgm:pt>
    <dgm:pt modelId="{24CD3049-A6FD-4E20-9AC7-B3B02DCA3B4F}" type="parTrans" cxnId="{6FC7AD42-C438-483E-8B5E-BA406D55E218}">
      <dgm:prSet/>
      <dgm:spPr/>
      <dgm:t>
        <a:bodyPr/>
        <a:lstStyle/>
        <a:p>
          <a:endParaRPr lang="ru-RU"/>
        </a:p>
      </dgm:t>
    </dgm:pt>
    <dgm:pt modelId="{2D0BCA11-BE58-4F72-BC91-347E3402C317}" type="sibTrans" cxnId="{6FC7AD42-C438-483E-8B5E-BA406D55E218}">
      <dgm:prSet/>
      <dgm:spPr/>
      <dgm:t>
        <a:bodyPr/>
        <a:lstStyle/>
        <a:p>
          <a:endParaRPr lang="ru-RU"/>
        </a:p>
      </dgm:t>
    </dgm:pt>
    <dgm:pt modelId="{9E0CC8A0-5EF3-4E07-9582-98007F1D10BE}" type="pres">
      <dgm:prSet presAssocID="{C7126CDC-75F8-4397-9EDF-F0E5411AAFAB}" presName="Name0" presStyleCnt="0">
        <dgm:presLayoutVars>
          <dgm:dir/>
          <dgm:resizeHandles val="exact"/>
        </dgm:presLayoutVars>
      </dgm:prSet>
      <dgm:spPr/>
    </dgm:pt>
    <dgm:pt modelId="{754C6B1E-3A4A-4D26-A461-143587C49EEA}" type="pres">
      <dgm:prSet presAssocID="{C7126CDC-75F8-4397-9EDF-F0E5411AAFAB}" presName="fgShape" presStyleLbl="fgShp" presStyleIdx="0" presStyleCnt="1" custScaleY="166667" custLinFactY="-200000" custLinFactNeighborX="-813" custLinFactNeighborY="-246360"/>
      <dgm:spPr/>
    </dgm:pt>
    <dgm:pt modelId="{0C6168FE-8E4D-44D3-BAE4-E54DD8BE3339}" type="pres">
      <dgm:prSet presAssocID="{C7126CDC-75F8-4397-9EDF-F0E5411AAFAB}" presName="linComp" presStyleCnt="0"/>
      <dgm:spPr/>
    </dgm:pt>
    <dgm:pt modelId="{D3005CA5-D69E-45DA-B85B-162A603622EB}" type="pres">
      <dgm:prSet presAssocID="{A22EFA29-0B1E-48E0-AEB0-4E9015C1D7E1}" presName="compNode" presStyleCnt="0"/>
      <dgm:spPr/>
    </dgm:pt>
    <dgm:pt modelId="{BC8571EF-CBF9-407C-9CB9-98D9D29316CE}" type="pres">
      <dgm:prSet presAssocID="{A22EFA29-0B1E-48E0-AEB0-4E9015C1D7E1}" presName="bkgdShape" presStyleLbl="node1" presStyleIdx="0" presStyleCnt="3" custLinFactNeighborX="-53" custLinFactNeighborY="1632"/>
      <dgm:spPr/>
      <dgm:t>
        <a:bodyPr/>
        <a:lstStyle/>
        <a:p>
          <a:endParaRPr lang="ru-RU"/>
        </a:p>
      </dgm:t>
    </dgm:pt>
    <dgm:pt modelId="{BA4D8FEA-827E-49D3-8139-837085F73104}" type="pres">
      <dgm:prSet presAssocID="{A22EFA29-0B1E-48E0-AEB0-4E9015C1D7E1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B9994D-252F-4A5A-B8C0-5F8982D66A70}" type="pres">
      <dgm:prSet presAssocID="{A22EFA29-0B1E-48E0-AEB0-4E9015C1D7E1}" presName="invisiNode" presStyleLbl="node1" presStyleIdx="0" presStyleCnt="3"/>
      <dgm:spPr/>
    </dgm:pt>
    <dgm:pt modelId="{9F206B19-F009-4248-92E6-4F0AF191E2A5}" type="pres">
      <dgm:prSet presAssocID="{A22EFA29-0B1E-48E0-AEB0-4E9015C1D7E1}" presName="imagNode" presStyleLbl="fgImgPlace1" presStyleIdx="0" presStyleCnt="3" custLinFactY="71827" custLinFactNeighborX="1277" custLinFactNeighborY="100000"/>
      <dgm:spPr>
        <a:blipFill>
          <a:blip xmlns:r="http://schemas.openxmlformats.org/officeDocument/2006/relationships" r:embed="rId1"/>
          <a:stretch>
            <a:fillRect/>
          </a:stretch>
        </a:blipFill>
      </dgm:spPr>
    </dgm:pt>
    <dgm:pt modelId="{ADD1F580-FEEC-4B0B-8334-BC250173BF71}" type="pres">
      <dgm:prSet presAssocID="{C4CFB793-72A4-4000-932E-20018E73564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804620BF-54EA-4E41-89D6-1B44898B61BE}" type="pres">
      <dgm:prSet presAssocID="{33891061-758B-4393-8C47-D36F5A4CA85F}" presName="compNode" presStyleCnt="0"/>
      <dgm:spPr/>
    </dgm:pt>
    <dgm:pt modelId="{F1C457F2-038E-4B02-A1C6-1D3C19AB0171}" type="pres">
      <dgm:prSet presAssocID="{33891061-758B-4393-8C47-D36F5A4CA85F}" presName="bkgdShape" presStyleLbl="node1" presStyleIdx="1" presStyleCnt="3" custScaleX="96405" custLinFactNeighborX="-433" custLinFactNeighborY="-484"/>
      <dgm:spPr/>
      <dgm:t>
        <a:bodyPr/>
        <a:lstStyle/>
        <a:p>
          <a:endParaRPr lang="ru-RU"/>
        </a:p>
      </dgm:t>
    </dgm:pt>
    <dgm:pt modelId="{F0E8CA9A-7409-4265-9CB6-5F379303416C}" type="pres">
      <dgm:prSet presAssocID="{33891061-758B-4393-8C47-D36F5A4CA85F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518E15-220F-4A55-B924-65E82BC7CD99}" type="pres">
      <dgm:prSet presAssocID="{33891061-758B-4393-8C47-D36F5A4CA85F}" presName="invisiNode" presStyleLbl="node1" presStyleIdx="1" presStyleCnt="3"/>
      <dgm:spPr/>
    </dgm:pt>
    <dgm:pt modelId="{FAA3AB5D-2203-4146-8671-20A7A901AA7C}" type="pres">
      <dgm:prSet presAssocID="{33891061-758B-4393-8C47-D36F5A4CA85F}" presName="imagNode" presStyleLbl="fgImgPlace1" presStyleIdx="1" presStyleCnt="3" custLinFactY="71827" custLinFactNeighborX="-50" custLinFactNeighborY="100000"/>
      <dgm:spPr>
        <a:blipFill>
          <a:blip xmlns:r="http://schemas.openxmlformats.org/officeDocument/2006/relationships" r:embed="rId2"/>
          <a:stretch>
            <a:fillRect/>
          </a:stretch>
        </a:blipFill>
      </dgm:spPr>
    </dgm:pt>
    <dgm:pt modelId="{3B38DD3D-46D1-44E1-8B06-8A38BE2F0215}" type="pres">
      <dgm:prSet presAssocID="{2D0BCA11-BE58-4F72-BC91-347E3402C317}" presName="sibTrans" presStyleLbl="sibTrans2D1" presStyleIdx="0" presStyleCnt="0"/>
      <dgm:spPr/>
      <dgm:t>
        <a:bodyPr/>
        <a:lstStyle/>
        <a:p>
          <a:endParaRPr lang="ru-RU"/>
        </a:p>
      </dgm:t>
    </dgm:pt>
    <dgm:pt modelId="{C4A18B09-8725-4313-A4C4-FBA90E8ED59C}" type="pres">
      <dgm:prSet presAssocID="{A2BD3CC8-EEBC-42B8-BCCB-98ADC01195DB}" presName="compNode" presStyleCnt="0"/>
      <dgm:spPr/>
    </dgm:pt>
    <dgm:pt modelId="{2E6970C3-9DC2-4721-83C9-C2199862BC00}" type="pres">
      <dgm:prSet presAssocID="{A2BD3CC8-EEBC-42B8-BCCB-98ADC01195DB}" presName="bkgdShape" presStyleLbl="node1" presStyleIdx="2" presStyleCnt="3" custLinFactNeighborX="-1979"/>
      <dgm:spPr/>
      <dgm:t>
        <a:bodyPr/>
        <a:lstStyle/>
        <a:p>
          <a:endParaRPr lang="ru-RU"/>
        </a:p>
      </dgm:t>
    </dgm:pt>
    <dgm:pt modelId="{C50A844F-195D-4D91-836F-5F3C7F5E83F4}" type="pres">
      <dgm:prSet presAssocID="{A2BD3CC8-EEBC-42B8-BCCB-98ADC01195DB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854A63-814E-464A-A91C-A479755FEF42}" type="pres">
      <dgm:prSet presAssocID="{A2BD3CC8-EEBC-42B8-BCCB-98ADC01195DB}" presName="invisiNode" presStyleLbl="node1" presStyleIdx="2" presStyleCnt="3"/>
      <dgm:spPr/>
    </dgm:pt>
    <dgm:pt modelId="{E65E1139-E362-422C-A5E1-B9A9AE7ECCF8}" type="pres">
      <dgm:prSet presAssocID="{A2BD3CC8-EEBC-42B8-BCCB-98ADC01195DB}" presName="imagNode" presStyleLbl="fgImgPlace1" presStyleIdx="2" presStyleCnt="3" custLinFactY="75279" custLinFactNeighborX="5526" custLinFactNeighborY="100000"/>
      <dgm:spPr>
        <a:blipFill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2935B31C-7F72-4CA3-AB0A-129316F6A81B}" type="presOf" srcId="{A2BD3CC8-EEBC-42B8-BCCB-98ADC01195DB}" destId="{C50A844F-195D-4D91-836F-5F3C7F5E83F4}" srcOrd="1" destOrd="0" presId="urn:microsoft.com/office/officeart/2005/8/layout/hList7#2"/>
    <dgm:cxn modelId="{BBEB1D70-F6C3-4EEC-9CE8-464ABA26BB14}" srcId="{C7126CDC-75F8-4397-9EDF-F0E5411AAFAB}" destId="{A2BD3CC8-EEBC-42B8-BCCB-98ADC01195DB}" srcOrd="2" destOrd="0" parTransId="{AFE22E8E-6E6A-4CA0-B0E0-E4BA62282F59}" sibTransId="{ACA1B180-51FE-443D-A4BE-209E7C417D5F}"/>
    <dgm:cxn modelId="{6FC7AD42-C438-483E-8B5E-BA406D55E218}" srcId="{C7126CDC-75F8-4397-9EDF-F0E5411AAFAB}" destId="{33891061-758B-4393-8C47-D36F5A4CA85F}" srcOrd="1" destOrd="0" parTransId="{24CD3049-A6FD-4E20-9AC7-B3B02DCA3B4F}" sibTransId="{2D0BCA11-BE58-4F72-BC91-347E3402C317}"/>
    <dgm:cxn modelId="{7995168A-F497-4C26-9455-3EF3DBFBE7CD}" type="presOf" srcId="{33891061-758B-4393-8C47-D36F5A4CA85F}" destId="{F1C457F2-038E-4B02-A1C6-1D3C19AB0171}" srcOrd="0" destOrd="0" presId="urn:microsoft.com/office/officeart/2005/8/layout/hList7#2"/>
    <dgm:cxn modelId="{8669B139-4E53-4DBD-A0FE-300DEBD0E7D2}" type="presOf" srcId="{2D0BCA11-BE58-4F72-BC91-347E3402C317}" destId="{3B38DD3D-46D1-44E1-8B06-8A38BE2F0215}" srcOrd="0" destOrd="0" presId="urn:microsoft.com/office/officeart/2005/8/layout/hList7#2"/>
    <dgm:cxn modelId="{FD30D71F-C338-41D3-AE7A-7357E15E31CB}" type="presOf" srcId="{C4CFB793-72A4-4000-932E-20018E735646}" destId="{ADD1F580-FEEC-4B0B-8334-BC250173BF71}" srcOrd="0" destOrd="0" presId="urn:microsoft.com/office/officeart/2005/8/layout/hList7#2"/>
    <dgm:cxn modelId="{13705859-A084-474D-8AEC-2BE515711FE4}" type="presOf" srcId="{A2BD3CC8-EEBC-42B8-BCCB-98ADC01195DB}" destId="{2E6970C3-9DC2-4721-83C9-C2199862BC00}" srcOrd="0" destOrd="0" presId="urn:microsoft.com/office/officeart/2005/8/layout/hList7#2"/>
    <dgm:cxn modelId="{800810FC-FAB2-4358-BE74-A1A364756236}" type="presOf" srcId="{33891061-758B-4393-8C47-D36F5A4CA85F}" destId="{F0E8CA9A-7409-4265-9CB6-5F379303416C}" srcOrd="1" destOrd="0" presId="urn:microsoft.com/office/officeart/2005/8/layout/hList7#2"/>
    <dgm:cxn modelId="{341390B1-9BF9-493E-84B0-E73579CF036C}" type="presOf" srcId="{A22EFA29-0B1E-48E0-AEB0-4E9015C1D7E1}" destId="{BC8571EF-CBF9-407C-9CB9-98D9D29316CE}" srcOrd="0" destOrd="0" presId="urn:microsoft.com/office/officeart/2005/8/layout/hList7#2"/>
    <dgm:cxn modelId="{F25A6F24-D540-4F79-956A-B9C47EF80F0C}" type="presOf" srcId="{C7126CDC-75F8-4397-9EDF-F0E5411AAFAB}" destId="{9E0CC8A0-5EF3-4E07-9582-98007F1D10BE}" srcOrd="0" destOrd="0" presId="urn:microsoft.com/office/officeart/2005/8/layout/hList7#2"/>
    <dgm:cxn modelId="{9FA3C39A-0011-4CEE-9135-0211F9D28C9C}" type="presOf" srcId="{A22EFA29-0B1E-48E0-AEB0-4E9015C1D7E1}" destId="{BA4D8FEA-827E-49D3-8139-837085F73104}" srcOrd="1" destOrd="0" presId="urn:microsoft.com/office/officeart/2005/8/layout/hList7#2"/>
    <dgm:cxn modelId="{92755315-7922-4238-9F79-916780305DCC}" srcId="{C7126CDC-75F8-4397-9EDF-F0E5411AAFAB}" destId="{A22EFA29-0B1E-48E0-AEB0-4E9015C1D7E1}" srcOrd="0" destOrd="0" parTransId="{CD025A8E-B271-45E8-B709-CF142DFD6D9A}" sibTransId="{C4CFB793-72A4-4000-932E-20018E735646}"/>
    <dgm:cxn modelId="{245F9312-6436-4F76-9809-E8E4344EA6D0}" type="presParOf" srcId="{9E0CC8A0-5EF3-4E07-9582-98007F1D10BE}" destId="{754C6B1E-3A4A-4D26-A461-143587C49EEA}" srcOrd="0" destOrd="0" presId="urn:microsoft.com/office/officeart/2005/8/layout/hList7#2"/>
    <dgm:cxn modelId="{E832AE3A-1BBB-4D44-BCA1-D07BC00645B4}" type="presParOf" srcId="{9E0CC8A0-5EF3-4E07-9582-98007F1D10BE}" destId="{0C6168FE-8E4D-44D3-BAE4-E54DD8BE3339}" srcOrd="1" destOrd="0" presId="urn:microsoft.com/office/officeart/2005/8/layout/hList7#2"/>
    <dgm:cxn modelId="{17E9E4F8-CFFF-4440-8EE9-C680C75AF4F1}" type="presParOf" srcId="{0C6168FE-8E4D-44D3-BAE4-E54DD8BE3339}" destId="{D3005CA5-D69E-45DA-B85B-162A603622EB}" srcOrd="0" destOrd="0" presId="urn:microsoft.com/office/officeart/2005/8/layout/hList7#2"/>
    <dgm:cxn modelId="{CE6F279E-9D58-44DB-AA18-8121D7E33580}" type="presParOf" srcId="{D3005CA5-D69E-45DA-B85B-162A603622EB}" destId="{BC8571EF-CBF9-407C-9CB9-98D9D29316CE}" srcOrd="0" destOrd="0" presId="urn:microsoft.com/office/officeart/2005/8/layout/hList7#2"/>
    <dgm:cxn modelId="{8AFB42EC-7454-454A-8FC7-EFED90EDD277}" type="presParOf" srcId="{D3005CA5-D69E-45DA-B85B-162A603622EB}" destId="{BA4D8FEA-827E-49D3-8139-837085F73104}" srcOrd="1" destOrd="0" presId="urn:microsoft.com/office/officeart/2005/8/layout/hList7#2"/>
    <dgm:cxn modelId="{2A47F956-C3FA-4B0E-ADAE-EEE014CB80CB}" type="presParOf" srcId="{D3005CA5-D69E-45DA-B85B-162A603622EB}" destId="{D3B9994D-252F-4A5A-B8C0-5F8982D66A70}" srcOrd="2" destOrd="0" presId="urn:microsoft.com/office/officeart/2005/8/layout/hList7#2"/>
    <dgm:cxn modelId="{5BD22614-5C67-42B6-BEAE-D6ADCDD67222}" type="presParOf" srcId="{D3005CA5-D69E-45DA-B85B-162A603622EB}" destId="{9F206B19-F009-4248-92E6-4F0AF191E2A5}" srcOrd="3" destOrd="0" presId="urn:microsoft.com/office/officeart/2005/8/layout/hList7#2"/>
    <dgm:cxn modelId="{1F849624-3382-46C8-8A2E-95D2A1B51BD8}" type="presParOf" srcId="{0C6168FE-8E4D-44D3-BAE4-E54DD8BE3339}" destId="{ADD1F580-FEEC-4B0B-8334-BC250173BF71}" srcOrd="1" destOrd="0" presId="urn:microsoft.com/office/officeart/2005/8/layout/hList7#2"/>
    <dgm:cxn modelId="{E90CA7F6-493F-47E2-82B8-CA7EC9F5592D}" type="presParOf" srcId="{0C6168FE-8E4D-44D3-BAE4-E54DD8BE3339}" destId="{804620BF-54EA-4E41-89D6-1B44898B61BE}" srcOrd="2" destOrd="0" presId="urn:microsoft.com/office/officeart/2005/8/layout/hList7#2"/>
    <dgm:cxn modelId="{85BAA602-A39C-430E-882A-C434318DB7C4}" type="presParOf" srcId="{804620BF-54EA-4E41-89D6-1B44898B61BE}" destId="{F1C457F2-038E-4B02-A1C6-1D3C19AB0171}" srcOrd="0" destOrd="0" presId="urn:microsoft.com/office/officeart/2005/8/layout/hList7#2"/>
    <dgm:cxn modelId="{B9595883-A709-4645-B1C3-8E02C8CD9132}" type="presParOf" srcId="{804620BF-54EA-4E41-89D6-1B44898B61BE}" destId="{F0E8CA9A-7409-4265-9CB6-5F379303416C}" srcOrd="1" destOrd="0" presId="urn:microsoft.com/office/officeart/2005/8/layout/hList7#2"/>
    <dgm:cxn modelId="{31405ADB-4264-4381-BAD9-CE4C87E681F2}" type="presParOf" srcId="{804620BF-54EA-4E41-89D6-1B44898B61BE}" destId="{D1518E15-220F-4A55-B924-65E82BC7CD99}" srcOrd="2" destOrd="0" presId="urn:microsoft.com/office/officeart/2005/8/layout/hList7#2"/>
    <dgm:cxn modelId="{DD4DD8FE-F855-4EAE-889B-2CFC98204E6C}" type="presParOf" srcId="{804620BF-54EA-4E41-89D6-1B44898B61BE}" destId="{FAA3AB5D-2203-4146-8671-20A7A901AA7C}" srcOrd="3" destOrd="0" presId="urn:microsoft.com/office/officeart/2005/8/layout/hList7#2"/>
    <dgm:cxn modelId="{35CE0BB9-7BF6-4E31-A22F-D84A6C04947F}" type="presParOf" srcId="{0C6168FE-8E4D-44D3-BAE4-E54DD8BE3339}" destId="{3B38DD3D-46D1-44E1-8B06-8A38BE2F0215}" srcOrd="3" destOrd="0" presId="urn:microsoft.com/office/officeart/2005/8/layout/hList7#2"/>
    <dgm:cxn modelId="{519976FE-41AC-4261-ADE7-9CCEDD4FFC65}" type="presParOf" srcId="{0C6168FE-8E4D-44D3-BAE4-E54DD8BE3339}" destId="{C4A18B09-8725-4313-A4C4-FBA90E8ED59C}" srcOrd="4" destOrd="0" presId="urn:microsoft.com/office/officeart/2005/8/layout/hList7#2"/>
    <dgm:cxn modelId="{9CF5E31A-DA40-4624-84F0-2DDBB1E0639A}" type="presParOf" srcId="{C4A18B09-8725-4313-A4C4-FBA90E8ED59C}" destId="{2E6970C3-9DC2-4721-83C9-C2199862BC00}" srcOrd="0" destOrd="0" presId="urn:microsoft.com/office/officeart/2005/8/layout/hList7#2"/>
    <dgm:cxn modelId="{4D262C99-0977-4095-98C1-BB21EE429071}" type="presParOf" srcId="{C4A18B09-8725-4313-A4C4-FBA90E8ED59C}" destId="{C50A844F-195D-4D91-836F-5F3C7F5E83F4}" srcOrd="1" destOrd="0" presId="urn:microsoft.com/office/officeart/2005/8/layout/hList7#2"/>
    <dgm:cxn modelId="{81D4DF73-33F3-46BC-B629-A8F8E12DD785}" type="presParOf" srcId="{C4A18B09-8725-4313-A4C4-FBA90E8ED59C}" destId="{3C854A63-814E-464A-A91C-A479755FEF42}" srcOrd="2" destOrd="0" presId="urn:microsoft.com/office/officeart/2005/8/layout/hList7#2"/>
    <dgm:cxn modelId="{F0E0E499-E706-4CC4-8150-4A7C4A518684}" type="presParOf" srcId="{C4A18B09-8725-4313-A4C4-FBA90E8ED59C}" destId="{E65E1139-E362-422C-A5E1-B9A9AE7ECCF8}" srcOrd="3" destOrd="0" presId="urn:microsoft.com/office/officeart/2005/8/layout/hList7#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C9439B4-3E8C-4B88-9E69-CA2AE1A6B17E}" type="doc">
      <dgm:prSet loTypeId="urn:microsoft.com/office/officeart/2005/8/layout/hList1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F1B508FA-97D9-469F-8386-FF31A12C6880}">
      <dgm:prSet phldrT="[Текст]"/>
      <dgm:spPr>
        <a:solidFill>
          <a:srgbClr val="2DC8FF"/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Информационно-аналитический блок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0E8E9BE-4F64-4DF3-B8A8-378A99ED5103}" type="parTrans" cxnId="{B1DE4D9C-E6B4-45CF-A5D1-E952540B5EB2}">
      <dgm:prSet/>
      <dgm:spPr/>
      <dgm:t>
        <a:bodyPr/>
        <a:lstStyle/>
        <a:p>
          <a:endParaRPr lang="ru-RU"/>
        </a:p>
      </dgm:t>
    </dgm:pt>
    <dgm:pt modelId="{F62A8683-D266-4918-A08A-B01D23AC1D1F}" type="sibTrans" cxnId="{B1DE4D9C-E6B4-45CF-A5D1-E952540B5EB2}">
      <dgm:prSet/>
      <dgm:spPr/>
      <dgm:t>
        <a:bodyPr/>
        <a:lstStyle/>
        <a:p>
          <a:endParaRPr lang="ru-RU"/>
        </a:p>
      </dgm:t>
    </dgm:pt>
    <dgm:pt modelId="{E15F5AF1-CA1B-4B36-8A89-C74F119D6830}">
      <dgm:prSet phldrT="[Текст]"/>
      <dgm:spPr>
        <a:solidFill>
          <a:srgbClr val="B2EBFF">
            <a:alpha val="90000"/>
          </a:srgbClr>
        </a:solidFill>
      </dgm:spPr>
      <dgm:t>
        <a:bodyPr/>
        <a:lstStyle/>
        <a:p>
          <a:pPr marL="0" indent="0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dirty="0" smtClean="0">
              <a:latin typeface="Times New Roman" pitchFamily="18" charset="0"/>
              <a:cs typeface="Times New Roman" pitchFamily="18" charset="0"/>
            </a:rPr>
            <a:t>анкетирование и опрос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00FFBBE8-F535-46AF-AA44-819368EFF702}" type="parTrans" cxnId="{1C4249CC-19A6-4597-AB0D-02CE2D8D7A96}">
      <dgm:prSet/>
      <dgm:spPr/>
      <dgm:t>
        <a:bodyPr/>
        <a:lstStyle/>
        <a:p>
          <a:endParaRPr lang="ru-RU"/>
        </a:p>
      </dgm:t>
    </dgm:pt>
    <dgm:pt modelId="{4378574E-2697-4A4F-9958-07596323A5B6}" type="sibTrans" cxnId="{1C4249CC-19A6-4597-AB0D-02CE2D8D7A96}">
      <dgm:prSet/>
      <dgm:spPr/>
      <dgm:t>
        <a:bodyPr/>
        <a:lstStyle/>
        <a:p>
          <a:endParaRPr lang="ru-RU"/>
        </a:p>
      </dgm:t>
    </dgm:pt>
    <dgm:pt modelId="{43BA740F-6E8B-43CD-9EE2-B2B746B33E88}">
      <dgm:prSet phldrT="[Текст]"/>
      <dgm:spPr>
        <a:solidFill>
          <a:srgbClr val="00CC00"/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Практический</a:t>
          </a:r>
          <a:r>
            <a:rPr lang="ru-RU" dirty="0" smtClean="0"/>
            <a:t> </a:t>
          </a:r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блок</a:t>
          </a:r>
        </a:p>
      </dgm:t>
    </dgm:pt>
    <dgm:pt modelId="{94DA6B79-E37B-4B59-BBFA-6B6E065B6F48}" type="parTrans" cxnId="{55C17FFF-F6B5-4C89-972D-CF55CCE7EF02}">
      <dgm:prSet/>
      <dgm:spPr/>
      <dgm:t>
        <a:bodyPr/>
        <a:lstStyle/>
        <a:p>
          <a:endParaRPr lang="ru-RU"/>
        </a:p>
      </dgm:t>
    </dgm:pt>
    <dgm:pt modelId="{F1585E8E-FC4F-4BB5-B1A5-E333E6E3E308}" type="sibTrans" cxnId="{55C17FFF-F6B5-4C89-972D-CF55CCE7EF02}">
      <dgm:prSet/>
      <dgm:spPr/>
      <dgm:t>
        <a:bodyPr/>
        <a:lstStyle/>
        <a:p>
          <a:endParaRPr lang="ru-RU"/>
        </a:p>
      </dgm:t>
    </dgm:pt>
    <dgm:pt modelId="{8E0C46A5-E77C-474E-9C51-B63959115FC1}">
      <dgm:prSet phldrT="[Текст]"/>
      <dgm:spPr>
        <a:solidFill>
          <a:srgbClr val="99FF66">
            <a:alpha val="89804"/>
          </a:srgbClr>
        </a:solidFill>
      </dgm:spPr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лекции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3C0E99B2-FF4A-41DF-B28E-03390DFC6A32}" type="parTrans" cxnId="{DEAE832A-515D-4B8F-BC08-4C552F821F58}">
      <dgm:prSet/>
      <dgm:spPr/>
      <dgm:t>
        <a:bodyPr/>
        <a:lstStyle/>
        <a:p>
          <a:endParaRPr lang="ru-RU"/>
        </a:p>
      </dgm:t>
    </dgm:pt>
    <dgm:pt modelId="{6F06C56D-B8B9-4E98-B7FB-6EFE27DFB46B}" type="sibTrans" cxnId="{DEAE832A-515D-4B8F-BC08-4C552F821F58}">
      <dgm:prSet/>
      <dgm:spPr/>
      <dgm:t>
        <a:bodyPr/>
        <a:lstStyle/>
        <a:p>
          <a:endParaRPr lang="ru-RU"/>
        </a:p>
      </dgm:t>
    </dgm:pt>
    <dgm:pt modelId="{71ECEDFD-A96D-4A12-8A36-BCD33CE0DA1A}">
      <dgm:prSet phldrT="[Текст]"/>
      <dgm:spPr>
        <a:solidFill>
          <a:srgbClr val="FFFF00"/>
        </a:solidFill>
        <a:ln>
          <a:solidFill>
            <a:srgbClr val="FFFF00"/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Контрольно-оценочный блок</a:t>
          </a:r>
        </a:p>
      </dgm:t>
    </dgm:pt>
    <dgm:pt modelId="{A290B0B4-53E3-4BE2-9398-EC561062E1D7}" type="parTrans" cxnId="{50F7CB72-CE44-48DC-9FAD-C55E7ECFB34D}">
      <dgm:prSet/>
      <dgm:spPr/>
      <dgm:t>
        <a:bodyPr/>
        <a:lstStyle/>
        <a:p>
          <a:endParaRPr lang="ru-RU"/>
        </a:p>
      </dgm:t>
    </dgm:pt>
    <dgm:pt modelId="{D660A333-D3C7-4C15-A7A2-5A066B17EFF7}" type="sibTrans" cxnId="{50F7CB72-CE44-48DC-9FAD-C55E7ECFB34D}">
      <dgm:prSet/>
      <dgm:spPr/>
      <dgm:t>
        <a:bodyPr/>
        <a:lstStyle/>
        <a:p>
          <a:endParaRPr lang="ru-RU"/>
        </a:p>
      </dgm:t>
    </dgm:pt>
    <dgm:pt modelId="{58F1B450-2BF3-499A-BE0E-9979CE24C657}">
      <dgm:prSet phldrT="[Текст]"/>
      <dgm:spPr>
        <a:solidFill>
          <a:srgbClr val="FFFF99">
            <a:alpha val="89804"/>
          </a:srgbClr>
        </a:solidFill>
      </dgm:spPr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анализ деятельности</a:t>
          </a:r>
        </a:p>
      </dgm:t>
    </dgm:pt>
    <dgm:pt modelId="{C6C023B3-92A9-448D-9824-725CA77F22B6}" type="parTrans" cxnId="{4568BC2B-BAAB-4117-9E54-F3ABD5E3E3CE}">
      <dgm:prSet/>
      <dgm:spPr/>
      <dgm:t>
        <a:bodyPr/>
        <a:lstStyle/>
        <a:p>
          <a:endParaRPr lang="ru-RU"/>
        </a:p>
      </dgm:t>
    </dgm:pt>
    <dgm:pt modelId="{4D90E185-6EE3-4C93-AEAA-C7930113672D}" type="sibTrans" cxnId="{4568BC2B-BAAB-4117-9E54-F3ABD5E3E3CE}">
      <dgm:prSet/>
      <dgm:spPr/>
      <dgm:t>
        <a:bodyPr/>
        <a:lstStyle/>
        <a:p>
          <a:endParaRPr lang="ru-RU"/>
        </a:p>
      </dgm:t>
    </dgm:pt>
    <dgm:pt modelId="{269EA76E-8963-41D7-AAA2-EA20CF210F6E}">
      <dgm:prSet phldrT="[Текст]"/>
      <dgm:spPr>
        <a:solidFill>
          <a:srgbClr val="99FF66">
            <a:alpha val="89804"/>
          </a:srgbClr>
        </a:solidFill>
      </dgm:spPr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памятки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24B394E7-0F7B-4AF8-A6CA-95C70CB69EE2}" type="parTrans" cxnId="{1C9FB9A1-3EAD-414F-A57D-C29E1F0C8BA6}">
      <dgm:prSet/>
      <dgm:spPr/>
      <dgm:t>
        <a:bodyPr/>
        <a:lstStyle/>
        <a:p>
          <a:endParaRPr lang="ru-RU"/>
        </a:p>
      </dgm:t>
    </dgm:pt>
    <dgm:pt modelId="{6B5FE9B4-C1AD-4607-8E8B-D607264FEB04}" type="sibTrans" cxnId="{1C9FB9A1-3EAD-414F-A57D-C29E1F0C8BA6}">
      <dgm:prSet/>
      <dgm:spPr/>
      <dgm:t>
        <a:bodyPr/>
        <a:lstStyle/>
        <a:p>
          <a:endParaRPr lang="ru-RU"/>
        </a:p>
      </dgm:t>
    </dgm:pt>
    <dgm:pt modelId="{B6DB7DE2-AB94-487D-BD75-38C5B1203801}">
      <dgm:prSet phldrT="[Текст]"/>
      <dgm:spPr>
        <a:solidFill>
          <a:srgbClr val="99FF66">
            <a:alpha val="89804"/>
          </a:srgbClr>
        </a:solidFill>
      </dgm:spPr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семинары и тренинги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873E5411-7FEA-44AC-A12C-BEF69B4E29C1}" type="parTrans" cxnId="{40EAFF01-E271-4D18-BD06-A8D4EEAC7E26}">
      <dgm:prSet/>
      <dgm:spPr/>
      <dgm:t>
        <a:bodyPr/>
        <a:lstStyle/>
        <a:p>
          <a:endParaRPr lang="ru-RU"/>
        </a:p>
      </dgm:t>
    </dgm:pt>
    <dgm:pt modelId="{F9701DF5-0DEC-4459-B4FC-4A828D418793}" type="sibTrans" cxnId="{40EAFF01-E271-4D18-BD06-A8D4EEAC7E26}">
      <dgm:prSet/>
      <dgm:spPr/>
      <dgm:t>
        <a:bodyPr/>
        <a:lstStyle/>
        <a:p>
          <a:endParaRPr lang="ru-RU"/>
        </a:p>
      </dgm:t>
    </dgm:pt>
    <dgm:pt modelId="{6F7F01EC-3902-4F1C-A239-BBFB0AEFD944}">
      <dgm:prSet phldrT="[Текст]"/>
      <dgm:spPr>
        <a:solidFill>
          <a:srgbClr val="99FF66">
            <a:alpha val="89804"/>
          </a:srgbClr>
        </a:solidFill>
      </dgm:spPr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мастер-классы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C75F07C0-2022-40C5-9CA7-B6F4B0794CD1}" type="parTrans" cxnId="{125F05FE-E9DA-4E00-9762-BA87530190E4}">
      <dgm:prSet/>
      <dgm:spPr/>
      <dgm:t>
        <a:bodyPr/>
        <a:lstStyle/>
        <a:p>
          <a:endParaRPr lang="ru-RU"/>
        </a:p>
      </dgm:t>
    </dgm:pt>
    <dgm:pt modelId="{EE9BB5F2-37DA-4A98-A4DE-17B0C6616E78}" type="sibTrans" cxnId="{125F05FE-E9DA-4E00-9762-BA87530190E4}">
      <dgm:prSet/>
      <dgm:spPr/>
      <dgm:t>
        <a:bodyPr/>
        <a:lstStyle/>
        <a:p>
          <a:endParaRPr lang="ru-RU"/>
        </a:p>
      </dgm:t>
    </dgm:pt>
    <dgm:pt modelId="{84F296A3-7970-4BC4-A33E-316D55E11F54}">
      <dgm:prSet phldrT="[Текст]"/>
      <dgm:spPr>
        <a:solidFill>
          <a:srgbClr val="99FF66">
            <a:alpha val="89804"/>
          </a:srgbClr>
        </a:solidFill>
      </dgm:spPr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открытые показы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139A1E69-21F5-4F9E-8B2E-DAB3938CAD2F}" type="parTrans" cxnId="{E1F4FF8D-1D9B-482F-92A7-207FAA87C312}">
      <dgm:prSet/>
      <dgm:spPr/>
      <dgm:t>
        <a:bodyPr/>
        <a:lstStyle/>
        <a:p>
          <a:endParaRPr lang="ru-RU"/>
        </a:p>
      </dgm:t>
    </dgm:pt>
    <dgm:pt modelId="{577FDE10-F4EC-4105-B226-CAAF55B5BEE7}" type="sibTrans" cxnId="{E1F4FF8D-1D9B-482F-92A7-207FAA87C312}">
      <dgm:prSet/>
      <dgm:spPr/>
      <dgm:t>
        <a:bodyPr/>
        <a:lstStyle/>
        <a:p>
          <a:endParaRPr lang="ru-RU"/>
        </a:p>
      </dgm:t>
    </dgm:pt>
    <dgm:pt modelId="{1C45961D-F417-46AC-ACAC-D5F34C15551B}">
      <dgm:prSet phldrT="[Текст]"/>
      <dgm:spPr>
        <a:solidFill>
          <a:srgbClr val="99FF66">
            <a:alpha val="89804"/>
          </a:srgbClr>
        </a:solidFill>
      </dgm:spPr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проекты и выставки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D87A227B-3C25-4A71-83D1-AB2074A4026B}" type="parTrans" cxnId="{B369D793-0E73-47D1-BF51-28564EFD186C}">
      <dgm:prSet/>
      <dgm:spPr/>
      <dgm:t>
        <a:bodyPr/>
        <a:lstStyle/>
        <a:p>
          <a:endParaRPr lang="ru-RU"/>
        </a:p>
      </dgm:t>
    </dgm:pt>
    <dgm:pt modelId="{53DE22A7-E496-4D60-B08C-4A7147D6162D}" type="sibTrans" cxnId="{B369D793-0E73-47D1-BF51-28564EFD186C}">
      <dgm:prSet/>
      <dgm:spPr/>
      <dgm:t>
        <a:bodyPr/>
        <a:lstStyle/>
        <a:p>
          <a:endParaRPr lang="ru-RU"/>
        </a:p>
      </dgm:t>
    </dgm:pt>
    <dgm:pt modelId="{87A99A4A-CF57-44A5-ADDC-83AD5CCF7CAE}">
      <dgm:prSet phldrT="[Текст]"/>
      <dgm:spPr>
        <a:solidFill>
          <a:srgbClr val="99FF66">
            <a:alpha val="89804"/>
          </a:srgbClr>
        </a:solidFill>
      </dgm:spPr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праздники и развлечения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7F8D2F15-AED6-47E2-9F6C-203762498C42}" type="parTrans" cxnId="{190CD4FE-CED6-450A-96E0-8215A42CE1FC}">
      <dgm:prSet/>
      <dgm:spPr/>
      <dgm:t>
        <a:bodyPr/>
        <a:lstStyle/>
        <a:p>
          <a:endParaRPr lang="ru-RU"/>
        </a:p>
      </dgm:t>
    </dgm:pt>
    <dgm:pt modelId="{5D518252-328A-4B71-9361-36FA8BAEF411}" type="sibTrans" cxnId="{190CD4FE-CED6-450A-96E0-8215A42CE1FC}">
      <dgm:prSet/>
      <dgm:spPr/>
      <dgm:t>
        <a:bodyPr/>
        <a:lstStyle/>
        <a:p>
          <a:endParaRPr lang="ru-RU"/>
        </a:p>
      </dgm:t>
    </dgm:pt>
    <dgm:pt modelId="{341C6247-E153-400E-9B96-E71DB161B18A}">
      <dgm:prSet phldrT="[Текст]"/>
      <dgm:spPr>
        <a:solidFill>
          <a:srgbClr val="99FF66">
            <a:alpha val="89804"/>
          </a:srgbClr>
        </a:solidFill>
      </dgm:spPr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театры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64B3D1E5-140B-4577-BA5E-1579C0964704}" type="parTrans" cxnId="{FB253C62-1B83-4B01-8E87-A08595243B6B}">
      <dgm:prSet/>
      <dgm:spPr/>
      <dgm:t>
        <a:bodyPr/>
        <a:lstStyle/>
        <a:p>
          <a:endParaRPr lang="ru-RU"/>
        </a:p>
      </dgm:t>
    </dgm:pt>
    <dgm:pt modelId="{1178312A-848E-439C-B4A9-D67E75786B26}" type="sibTrans" cxnId="{FB253C62-1B83-4B01-8E87-A08595243B6B}">
      <dgm:prSet/>
      <dgm:spPr/>
      <dgm:t>
        <a:bodyPr/>
        <a:lstStyle/>
        <a:p>
          <a:endParaRPr lang="ru-RU"/>
        </a:p>
      </dgm:t>
    </dgm:pt>
    <dgm:pt modelId="{B9E490E4-62DB-4832-97BD-55FBC7C627EB}">
      <dgm:prSet phldrT="[Текст]"/>
      <dgm:spPr>
        <a:solidFill>
          <a:srgbClr val="99FF66">
            <a:alpha val="89804"/>
          </a:srgbClr>
        </a:solidFill>
      </dgm:spPr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игры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CE2F6956-937C-4140-9477-9AC7A0356D8C}" type="parTrans" cxnId="{85F3FA97-A600-4106-8AED-4E114349BA0D}">
      <dgm:prSet/>
      <dgm:spPr/>
      <dgm:t>
        <a:bodyPr/>
        <a:lstStyle/>
        <a:p>
          <a:endParaRPr lang="ru-RU"/>
        </a:p>
      </dgm:t>
    </dgm:pt>
    <dgm:pt modelId="{1B6EB57E-0970-4A3B-8FB1-85345C35F0DD}" type="sibTrans" cxnId="{85F3FA97-A600-4106-8AED-4E114349BA0D}">
      <dgm:prSet/>
      <dgm:spPr/>
      <dgm:t>
        <a:bodyPr/>
        <a:lstStyle/>
        <a:p>
          <a:endParaRPr lang="ru-RU"/>
        </a:p>
      </dgm:t>
    </dgm:pt>
    <dgm:pt modelId="{4A4A99A0-6631-4C28-9680-D1B422FAF1E6}">
      <dgm:prSet phldrT="[Текст]"/>
      <dgm:spPr>
        <a:solidFill>
          <a:srgbClr val="FFFF99">
            <a:alpha val="89804"/>
          </a:srgbClr>
        </a:solidFill>
      </dgm:spPr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 анкетирование и опрос</a:t>
          </a:r>
        </a:p>
      </dgm:t>
    </dgm:pt>
    <dgm:pt modelId="{AD4B7654-488C-4DC1-9A22-A8B271B05C57}" type="parTrans" cxnId="{741F54E6-E642-4445-97DE-2AA4CDEC20BA}">
      <dgm:prSet/>
      <dgm:spPr/>
      <dgm:t>
        <a:bodyPr/>
        <a:lstStyle/>
        <a:p>
          <a:endParaRPr lang="ru-RU"/>
        </a:p>
      </dgm:t>
    </dgm:pt>
    <dgm:pt modelId="{E1FCAE43-A4BA-46EB-91BF-140F258B2BD2}" type="sibTrans" cxnId="{741F54E6-E642-4445-97DE-2AA4CDEC20BA}">
      <dgm:prSet/>
      <dgm:spPr/>
      <dgm:t>
        <a:bodyPr/>
        <a:lstStyle/>
        <a:p>
          <a:endParaRPr lang="ru-RU"/>
        </a:p>
      </dgm:t>
    </dgm:pt>
    <dgm:pt modelId="{8410D883-B810-4921-8F56-45AFC3381F0D}">
      <dgm:prSet phldrT="[Текст]"/>
      <dgm:spPr>
        <a:solidFill>
          <a:srgbClr val="FFFF99">
            <a:alpha val="89804"/>
          </a:srgbClr>
        </a:solidFill>
      </dgm:spPr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отзывы</a:t>
          </a:r>
        </a:p>
      </dgm:t>
    </dgm:pt>
    <dgm:pt modelId="{07CB0181-901D-4C69-8C12-A5E9AA7738E2}" type="parTrans" cxnId="{75DE9E26-677D-4F4A-91C7-6ECF1177587D}">
      <dgm:prSet/>
      <dgm:spPr/>
      <dgm:t>
        <a:bodyPr/>
        <a:lstStyle/>
        <a:p>
          <a:endParaRPr lang="ru-RU"/>
        </a:p>
      </dgm:t>
    </dgm:pt>
    <dgm:pt modelId="{FBDB6910-E940-4A57-8335-14514AEC6F7F}" type="sibTrans" cxnId="{75DE9E26-677D-4F4A-91C7-6ECF1177587D}">
      <dgm:prSet/>
      <dgm:spPr/>
      <dgm:t>
        <a:bodyPr/>
        <a:lstStyle/>
        <a:p>
          <a:endParaRPr lang="ru-RU"/>
        </a:p>
      </dgm:t>
    </dgm:pt>
    <dgm:pt modelId="{79269B94-1B53-455C-B054-B61C45CC8BD9}">
      <dgm:prSet phldrT="[Текст]"/>
      <dgm:spPr>
        <a:solidFill>
          <a:srgbClr val="FFFF99">
            <a:alpha val="89804"/>
          </a:srgbClr>
        </a:solidFill>
      </dgm:spPr>
      <dgm:t>
        <a:bodyPr/>
        <a:lstStyle/>
        <a:p>
          <a:r>
            <a:rPr lang="ru-RU" smtClean="0">
              <a:latin typeface="Times New Roman" pitchFamily="18" charset="0"/>
              <a:cs typeface="Times New Roman" pitchFamily="18" charset="0"/>
            </a:rPr>
            <a:t>беседы</a:t>
          </a:r>
          <a:endParaRPr lang="ru-RU" dirty="0" smtClean="0">
            <a:latin typeface="Times New Roman" pitchFamily="18" charset="0"/>
            <a:cs typeface="Times New Roman" pitchFamily="18" charset="0"/>
          </a:endParaRPr>
        </a:p>
      </dgm:t>
    </dgm:pt>
    <dgm:pt modelId="{672E2791-9B15-4636-9AA0-53589E858814}" type="parTrans" cxnId="{2A29B697-AF20-454D-A069-35475D5329B0}">
      <dgm:prSet/>
      <dgm:spPr/>
      <dgm:t>
        <a:bodyPr/>
        <a:lstStyle/>
        <a:p>
          <a:endParaRPr lang="ru-RU"/>
        </a:p>
      </dgm:t>
    </dgm:pt>
    <dgm:pt modelId="{8022FB2A-FBF4-4809-8C23-1D9BA8378DC4}" type="sibTrans" cxnId="{2A29B697-AF20-454D-A069-35475D5329B0}">
      <dgm:prSet/>
      <dgm:spPr/>
      <dgm:t>
        <a:bodyPr/>
        <a:lstStyle/>
        <a:p>
          <a:endParaRPr lang="ru-RU"/>
        </a:p>
      </dgm:t>
    </dgm:pt>
    <dgm:pt modelId="{B1B3DB09-39C3-4A27-B8A2-BE0685097DE5}">
      <dgm:prSet phldrT="[Текст]"/>
      <dgm:spPr>
        <a:solidFill>
          <a:srgbClr val="FFFF99">
            <a:alpha val="89804"/>
          </a:srgbClr>
        </a:solidFill>
      </dgm:spPr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интернет-сайты  (ДОУ и УО)</a:t>
          </a:r>
        </a:p>
      </dgm:t>
    </dgm:pt>
    <dgm:pt modelId="{C112AA91-29B3-4242-BB95-CB8C23F81694}" type="parTrans" cxnId="{F156F9D8-6C1C-4DE4-9481-937CB009FF53}">
      <dgm:prSet/>
      <dgm:spPr/>
      <dgm:t>
        <a:bodyPr/>
        <a:lstStyle/>
        <a:p>
          <a:endParaRPr lang="ru-RU"/>
        </a:p>
      </dgm:t>
    </dgm:pt>
    <dgm:pt modelId="{4412C475-189C-4BA5-B613-E796CA14E4DF}" type="sibTrans" cxnId="{F156F9D8-6C1C-4DE4-9481-937CB009FF53}">
      <dgm:prSet/>
      <dgm:spPr/>
      <dgm:t>
        <a:bodyPr/>
        <a:lstStyle/>
        <a:p>
          <a:endParaRPr lang="ru-RU"/>
        </a:p>
      </dgm:t>
    </dgm:pt>
    <dgm:pt modelId="{57A8E4ED-DCF4-42BE-B9E0-BCCBA014DC99}">
      <dgm:prSet phldrT="[Текст]"/>
      <dgm:spPr>
        <a:solidFill>
          <a:srgbClr val="B2EBFF">
            <a:alpha val="90000"/>
          </a:srgbClr>
        </a:solidFill>
      </dgm:spPr>
      <dgm:t>
        <a:bodyPr/>
        <a:lstStyle/>
        <a:p>
          <a:pPr marL="0" indent="0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dirty="0" smtClean="0">
              <a:latin typeface="Times New Roman" pitchFamily="18" charset="0"/>
              <a:cs typeface="Times New Roman" pitchFamily="18" charset="0"/>
            </a:rPr>
            <a:t>наблюдение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53EC250A-7313-43DE-96A0-BB88842266F6}" type="parTrans" cxnId="{BBAAB611-11C4-4725-B8C1-302C24BDF17A}">
      <dgm:prSet/>
      <dgm:spPr/>
      <dgm:t>
        <a:bodyPr/>
        <a:lstStyle/>
        <a:p>
          <a:endParaRPr lang="ru-RU"/>
        </a:p>
      </dgm:t>
    </dgm:pt>
    <dgm:pt modelId="{2F3AB5C6-DA1F-4DDD-ADD7-E8B2A1F95FA7}" type="sibTrans" cxnId="{BBAAB611-11C4-4725-B8C1-302C24BDF17A}">
      <dgm:prSet/>
      <dgm:spPr/>
      <dgm:t>
        <a:bodyPr/>
        <a:lstStyle/>
        <a:p>
          <a:endParaRPr lang="ru-RU"/>
        </a:p>
      </dgm:t>
    </dgm:pt>
    <dgm:pt modelId="{23670959-F925-48A0-BD9F-763FA7D585B2}">
      <dgm:prSet phldrT="[Текст]"/>
      <dgm:spPr>
        <a:solidFill>
          <a:srgbClr val="B2EBFF">
            <a:alpha val="90000"/>
          </a:srgbClr>
        </a:solidFill>
      </dgm:spPr>
      <dgm:t>
        <a:bodyPr/>
        <a:lstStyle/>
        <a:p>
          <a:pPr marL="0" indent="0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dirty="0" smtClean="0">
              <a:latin typeface="Times New Roman" pitchFamily="18" charset="0"/>
              <a:cs typeface="Times New Roman" pitchFamily="18" charset="0"/>
            </a:rPr>
            <a:t>беседы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C48A6A00-72A3-4934-98F0-A6F1F0A8491C}" type="parTrans" cxnId="{B99DBFA6-263D-425C-BE15-524CD6C930B9}">
      <dgm:prSet/>
      <dgm:spPr/>
      <dgm:t>
        <a:bodyPr/>
        <a:lstStyle/>
        <a:p>
          <a:endParaRPr lang="ru-RU"/>
        </a:p>
      </dgm:t>
    </dgm:pt>
    <dgm:pt modelId="{7A23A8F5-0AB6-4A1A-BF3C-41770B14432C}" type="sibTrans" cxnId="{B99DBFA6-263D-425C-BE15-524CD6C930B9}">
      <dgm:prSet/>
      <dgm:spPr/>
      <dgm:t>
        <a:bodyPr/>
        <a:lstStyle/>
        <a:p>
          <a:endParaRPr lang="ru-RU"/>
        </a:p>
      </dgm:t>
    </dgm:pt>
    <dgm:pt modelId="{E9407FA6-0C85-472B-9942-84A16B8B8CC1}">
      <dgm:prSet phldrT="[Текст]"/>
      <dgm:spPr>
        <a:solidFill>
          <a:srgbClr val="B2EBFF">
            <a:alpha val="90000"/>
          </a:srgbClr>
        </a:solidFill>
      </dgm:spPr>
      <dgm:t>
        <a:bodyPr/>
        <a:lstStyle/>
        <a:p>
          <a:pPr marL="0" indent="0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dirty="0" smtClean="0">
              <a:latin typeface="Times New Roman" pitchFamily="18" charset="0"/>
              <a:cs typeface="Times New Roman" pitchFamily="18" charset="0"/>
            </a:rPr>
            <a:t>консультаций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40BB78BE-C9F8-4DD1-AF2B-A988687BDC9B}" type="parTrans" cxnId="{2A97E102-C0EF-4914-9EBC-42E7E501EB4D}">
      <dgm:prSet/>
      <dgm:spPr/>
      <dgm:t>
        <a:bodyPr/>
        <a:lstStyle/>
        <a:p>
          <a:endParaRPr lang="ru-RU"/>
        </a:p>
      </dgm:t>
    </dgm:pt>
    <dgm:pt modelId="{A2AB7513-E85F-4F1C-A4F6-63D2A5637E58}" type="sibTrans" cxnId="{2A97E102-C0EF-4914-9EBC-42E7E501EB4D}">
      <dgm:prSet/>
      <dgm:spPr/>
      <dgm:t>
        <a:bodyPr/>
        <a:lstStyle/>
        <a:p>
          <a:endParaRPr lang="ru-RU"/>
        </a:p>
      </dgm:t>
    </dgm:pt>
    <dgm:pt modelId="{E8695409-8F41-4496-B3DE-B7C682D62F81}">
      <dgm:prSet phldrT="[Текст]"/>
      <dgm:spPr>
        <a:solidFill>
          <a:srgbClr val="B2EBFF">
            <a:alpha val="90000"/>
          </a:srgb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>
              <a:latin typeface="Times New Roman" pitchFamily="18" charset="0"/>
              <a:cs typeface="Times New Roman" pitchFamily="18" charset="0"/>
            </a:rPr>
            <a:t>стенды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596F79A7-30E8-4038-AC90-4EDBD05A8A62}" type="parTrans" cxnId="{F2B6080D-B222-4663-B1C6-76D6BA709180}">
      <dgm:prSet/>
      <dgm:spPr/>
      <dgm:t>
        <a:bodyPr/>
        <a:lstStyle/>
        <a:p>
          <a:endParaRPr lang="ru-RU"/>
        </a:p>
      </dgm:t>
    </dgm:pt>
    <dgm:pt modelId="{9C9FA77C-AB2C-47E5-AD55-343C93B5199B}" type="sibTrans" cxnId="{F2B6080D-B222-4663-B1C6-76D6BA709180}">
      <dgm:prSet/>
      <dgm:spPr/>
      <dgm:t>
        <a:bodyPr/>
        <a:lstStyle/>
        <a:p>
          <a:endParaRPr lang="ru-RU"/>
        </a:p>
      </dgm:t>
    </dgm:pt>
    <dgm:pt modelId="{19581F38-6E04-44EE-85E2-0C407261397D}">
      <dgm:prSet phldrT="[Текст]"/>
      <dgm:spPr>
        <a:solidFill>
          <a:srgbClr val="B2EBFF">
            <a:alpha val="90000"/>
          </a:srgbClr>
        </a:solidFill>
      </dgm:spPr>
      <dgm:t>
        <a:bodyPr/>
        <a:lstStyle/>
        <a:p>
          <a:pPr marL="0" indent="0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dirty="0" smtClean="0">
              <a:latin typeface="Times New Roman" pitchFamily="18" charset="0"/>
              <a:cs typeface="Times New Roman" pitchFamily="18" charset="0"/>
            </a:rPr>
            <a:t>разнообразные буклеты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EF391449-63D2-46B8-AC3B-C2E61B9A1C9F}" type="parTrans" cxnId="{B9CDE3D7-F635-46E6-9E85-BB482C961B39}">
      <dgm:prSet/>
      <dgm:spPr/>
      <dgm:t>
        <a:bodyPr/>
        <a:lstStyle/>
        <a:p>
          <a:endParaRPr lang="ru-RU"/>
        </a:p>
      </dgm:t>
    </dgm:pt>
    <dgm:pt modelId="{7F70D8B0-9FC5-4315-BEA6-09C2528C6BB2}" type="sibTrans" cxnId="{B9CDE3D7-F635-46E6-9E85-BB482C961B39}">
      <dgm:prSet/>
      <dgm:spPr/>
      <dgm:t>
        <a:bodyPr/>
        <a:lstStyle/>
        <a:p>
          <a:endParaRPr lang="ru-RU"/>
        </a:p>
      </dgm:t>
    </dgm:pt>
    <dgm:pt modelId="{59D7E75C-9846-498F-905F-C39A04B2E280}">
      <dgm:prSet phldrT="[Текст]"/>
      <dgm:spPr>
        <a:solidFill>
          <a:srgbClr val="B2EBFF">
            <a:alpha val="90000"/>
          </a:srgbClr>
        </a:solidFill>
      </dgm:spPr>
      <dgm:t>
        <a:bodyPr/>
        <a:lstStyle/>
        <a:p>
          <a:pPr marL="0" indent="0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dirty="0" smtClean="0">
              <a:latin typeface="Times New Roman" pitchFamily="18" charset="0"/>
              <a:cs typeface="Times New Roman" pitchFamily="18" charset="0"/>
            </a:rPr>
            <a:t>электронная переписка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3B8F97C6-5239-4B4B-B4D9-241663997FAF}" type="parTrans" cxnId="{060496BE-B3E0-4FE3-8902-67E4FFD4289C}">
      <dgm:prSet/>
      <dgm:spPr/>
      <dgm:t>
        <a:bodyPr/>
        <a:lstStyle/>
        <a:p>
          <a:endParaRPr lang="ru-RU"/>
        </a:p>
      </dgm:t>
    </dgm:pt>
    <dgm:pt modelId="{310BAADD-D401-4E5F-B50B-7BBCF4F05F47}" type="sibTrans" cxnId="{060496BE-B3E0-4FE3-8902-67E4FFD4289C}">
      <dgm:prSet/>
      <dgm:spPr/>
      <dgm:t>
        <a:bodyPr/>
        <a:lstStyle/>
        <a:p>
          <a:endParaRPr lang="ru-RU"/>
        </a:p>
      </dgm:t>
    </dgm:pt>
    <dgm:pt modelId="{02950A3C-5558-4A49-85F5-BA15B89EB4CB}">
      <dgm:prSet phldrT="[Текст]"/>
      <dgm:spPr>
        <a:solidFill>
          <a:srgbClr val="B2EBFF">
            <a:alpha val="90000"/>
          </a:srgbClr>
        </a:solidFill>
      </dgm:spPr>
      <dgm:t>
        <a:bodyPr/>
        <a:lstStyle/>
        <a:p>
          <a:pPr marL="0" indent="0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dirty="0" smtClean="0">
              <a:latin typeface="Times New Roman" pitchFamily="18" charset="0"/>
              <a:cs typeface="Times New Roman" pitchFamily="18" charset="0"/>
            </a:rPr>
            <a:t>интернет-сайты  (ДОУ и УО)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DDC201B4-4BB8-4D38-92A4-ECE51AB96BA1}" type="parTrans" cxnId="{6700F5E1-219E-4354-9539-8DE6BDBF66F3}">
      <dgm:prSet/>
      <dgm:spPr/>
      <dgm:t>
        <a:bodyPr/>
        <a:lstStyle/>
        <a:p>
          <a:endParaRPr lang="ru-RU"/>
        </a:p>
      </dgm:t>
    </dgm:pt>
    <dgm:pt modelId="{FB5E936C-8919-483A-9A39-43743AF4FF89}" type="sibTrans" cxnId="{6700F5E1-219E-4354-9539-8DE6BDBF66F3}">
      <dgm:prSet/>
      <dgm:spPr/>
      <dgm:t>
        <a:bodyPr/>
        <a:lstStyle/>
        <a:p>
          <a:endParaRPr lang="ru-RU"/>
        </a:p>
      </dgm:t>
    </dgm:pt>
    <dgm:pt modelId="{F9B555DD-8819-4E0C-996D-D2133BB50F26}">
      <dgm:prSet phldrT="[Текст]"/>
      <dgm:spPr>
        <a:solidFill>
          <a:srgbClr val="B2EBFF">
            <a:alpha val="90000"/>
          </a:srgbClr>
        </a:solidFill>
      </dgm:spPr>
      <dgm:t>
        <a:bodyPr/>
        <a:lstStyle/>
        <a:p>
          <a:pPr marL="0" indent="0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dirty="0" smtClean="0">
              <a:latin typeface="Times New Roman" pitchFamily="18" charset="0"/>
              <a:cs typeface="Times New Roman" pitchFamily="18" charset="0"/>
            </a:rPr>
            <a:t> собрания-встречи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87A957DE-3742-4783-91CB-1E0374D01297}" type="parTrans" cxnId="{49147223-D8D7-401F-82D7-9E93948F35EA}">
      <dgm:prSet/>
      <dgm:spPr/>
      <dgm:t>
        <a:bodyPr/>
        <a:lstStyle/>
        <a:p>
          <a:endParaRPr lang="ru-RU"/>
        </a:p>
      </dgm:t>
    </dgm:pt>
    <dgm:pt modelId="{3948115F-AAD3-46C3-856A-00EB3501D0EA}" type="sibTrans" cxnId="{49147223-D8D7-401F-82D7-9E93948F35EA}">
      <dgm:prSet/>
      <dgm:spPr/>
      <dgm:t>
        <a:bodyPr/>
        <a:lstStyle/>
        <a:p>
          <a:endParaRPr lang="ru-RU"/>
        </a:p>
      </dgm:t>
    </dgm:pt>
    <dgm:pt modelId="{1A45C081-D4EC-4205-8414-55EAA7606DF1}">
      <dgm:prSet phldrT="[Текст]"/>
      <dgm:spPr>
        <a:solidFill>
          <a:srgbClr val="B2EBFF">
            <a:alpha val="90000"/>
          </a:srgbClr>
        </a:solidFill>
      </dgm:spPr>
      <dgm:t>
        <a:bodyPr/>
        <a:lstStyle/>
        <a:p>
          <a:pPr marL="0" indent="0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dirty="0" smtClean="0">
              <a:latin typeface="Times New Roman" pitchFamily="18" charset="0"/>
              <a:cs typeface="Times New Roman" pitchFamily="18" charset="0"/>
            </a:rPr>
            <a:t>собрания и конференции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94A659DA-56FA-4BEB-B2FA-8C45430F0E02}" type="parTrans" cxnId="{EC6A4292-70D1-484D-B46B-B8D48503B3CD}">
      <dgm:prSet/>
      <dgm:spPr/>
      <dgm:t>
        <a:bodyPr/>
        <a:lstStyle/>
        <a:p>
          <a:endParaRPr lang="ru-RU"/>
        </a:p>
      </dgm:t>
    </dgm:pt>
    <dgm:pt modelId="{EAEAC025-FC2C-443E-9AFC-822E42B3B7CC}" type="sibTrans" cxnId="{EC6A4292-70D1-484D-B46B-B8D48503B3CD}">
      <dgm:prSet/>
      <dgm:spPr/>
      <dgm:t>
        <a:bodyPr/>
        <a:lstStyle/>
        <a:p>
          <a:endParaRPr lang="ru-RU"/>
        </a:p>
      </dgm:t>
    </dgm:pt>
    <dgm:pt modelId="{BEBF58AD-887A-44F6-9672-9ECE95A62BA1}">
      <dgm:prSet phldrT="[Текст]"/>
      <dgm:spPr>
        <a:solidFill>
          <a:srgbClr val="B2EBFF">
            <a:alpha val="90000"/>
          </a:srgbClr>
        </a:solidFill>
      </dgm:spPr>
      <dgm:t>
        <a:bodyPr/>
        <a:lstStyle/>
        <a:p>
          <a:pPr marL="0" indent="0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dirty="0" smtClean="0">
              <a:latin typeface="Times New Roman" pitchFamily="18" charset="0"/>
              <a:cs typeface="Times New Roman" pitchFamily="18" charset="0"/>
            </a:rPr>
            <a:t> дни открытых дверей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D0DA9F6A-DA56-433B-A458-8C4BD5EB35F7}" type="parTrans" cxnId="{D9F3B81F-850E-4606-9449-AEEBF4DCDB07}">
      <dgm:prSet/>
      <dgm:spPr/>
      <dgm:t>
        <a:bodyPr/>
        <a:lstStyle/>
        <a:p>
          <a:endParaRPr lang="ru-RU"/>
        </a:p>
      </dgm:t>
    </dgm:pt>
    <dgm:pt modelId="{33BEEFA9-9ED3-4EC8-AB50-9D8A6F3E9547}" type="sibTrans" cxnId="{D9F3B81F-850E-4606-9449-AEEBF4DCDB07}">
      <dgm:prSet/>
      <dgm:spPr/>
      <dgm:t>
        <a:bodyPr/>
        <a:lstStyle/>
        <a:p>
          <a:endParaRPr lang="ru-RU"/>
        </a:p>
      </dgm:t>
    </dgm:pt>
    <dgm:pt modelId="{EFC63007-DA43-4E2C-938F-D8ED9E61862D}">
      <dgm:prSet phldrT="[Текст]"/>
      <dgm:spPr>
        <a:solidFill>
          <a:srgbClr val="FFFF99">
            <a:alpha val="89804"/>
          </a:srgbClr>
        </a:solidFill>
      </dgm:spPr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оценочные листы</a:t>
          </a:r>
        </a:p>
      </dgm:t>
    </dgm:pt>
    <dgm:pt modelId="{DCD101A1-9C93-4C00-A9FD-2E3A5E47BD4C}" type="parTrans" cxnId="{F81E4CAC-4351-4897-982E-344E38B441F5}">
      <dgm:prSet/>
      <dgm:spPr/>
    </dgm:pt>
    <dgm:pt modelId="{8AC606F8-7881-43AB-809C-5C12BF910482}" type="sibTrans" cxnId="{F81E4CAC-4351-4897-982E-344E38B441F5}">
      <dgm:prSet/>
      <dgm:spPr/>
    </dgm:pt>
    <dgm:pt modelId="{1D6FAC93-E11A-4BA0-8266-71CBB050BDAF}">
      <dgm:prSet phldrT="[Текст]"/>
      <dgm:spPr>
        <a:solidFill>
          <a:srgbClr val="FFFF99">
            <a:alpha val="89804"/>
          </a:srgbClr>
        </a:solidFill>
      </dgm:spPr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групповое обсуждение</a:t>
          </a:r>
        </a:p>
      </dgm:t>
    </dgm:pt>
    <dgm:pt modelId="{D2EEA210-250B-4C67-8B60-537ACF81E6B9}" type="parTrans" cxnId="{0AC88FFE-B729-4FFB-B92D-FCAE328ED4B9}">
      <dgm:prSet/>
      <dgm:spPr/>
    </dgm:pt>
    <dgm:pt modelId="{5326A500-6F80-4461-8DEE-5BAA83FB7174}" type="sibTrans" cxnId="{0AC88FFE-B729-4FFB-B92D-FCAE328ED4B9}">
      <dgm:prSet/>
      <dgm:spPr/>
    </dgm:pt>
    <dgm:pt modelId="{37896CDD-5A1E-4BD8-9765-D9CD7CB1F525}">
      <dgm:prSet phldrT="[Текст]"/>
      <dgm:spPr>
        <a:solidFill>
          <a:srgbClr val="99FF66">
            <a:alpha val="89804"/>
          </a:srgbClr>
        </a:solidFill>
      </dgm:spPr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круглые столы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A918018D-1295-4520-9A02-E09033EBCDA4}" type="parTrans" cxnId="{4B7F0F88-6225-4738-AB86-0D6C4D7EEB37}">
      <dgm:prSet/>
      <dgm:spPr/>
    </dgm:pt>
    <dgm:pt modelId="{2B293D0F-CE8C-4331-AC27-A671C03E9DEB}" type="sibTrans" cxnId="{4B7F0F88-6225-4738-AB86-0D6C4D7EEB37}">
      <dgm:prSet/>
      <dgm:spPr/>
    </dgm:pt>
    <dgm:pt modelId="{20B94571-040A-4D56-A262-49E71B445F3F}">
      <dgm:prSet phldrT="[Текст]"/>
      <dgm:spPr>
        <a:solidFill>
          <a:srgbClr val="FFFF99">
            <a:alpha val="89804"/>
          </a:srgbClr>
        </a:solidFill>
      </dgm:spPr>
      <dgm:t>
        <a:bodyPr/>
        <a:lstStyle/>
        <a:p>
          <a:r>
            <a:rPr lang="ru-RU" smtClean="0">
              <a:latin typeface="Times New Roman" pitchFamily="18" charset="0"/>
              <a:cs typeface="Times New Roman" pitchFamily="18" charset="0"/>
            </a:rPr>
            <a:t>анкетирование</a:t>
          </a:r>
          <a:endParaRPr lang="ru-RU" dirty="0" smtClean="0">
            <a:latin typeface="Times New Roman" pitchFamily="18" charset="0"/>
            <a:cs typeface="Times New Roman" pitchFamily="18" charset="0"/>
          </a:endParaRPr>
        </a:p>
      </dgm:t>
    </dgm:pt>
    <dgm:pt modelId="{E141CBF3-954D-4256-9C96-597903C70951}" type="sibTrans" cxnId="{FEC446E3-FBF9-481E-B02C-D983425759AD}">
      <dgm:prSet/>
      <dgm:spPr/>
      <dgm:t>
        <a:bodyPr/>
        <a:lstStyle/>
        <a:p>
          <a:endParaRPr lang="ru-RU"/>
        </a:p>
      </dgm:t>
    </dgm:pt>
    <dgm:pt modelId="{37EDFA44-9178-4022-9A48-AB8C7A7820DC}" type="parTrans" cxnId="{FEC446E3-FBF9-481E-B02C-D983425759AD}">
      <dgm:prSet/>
      <dgm:spPr/>
      <dgm:t>
        <a:bodyPr/>
        <a:lstStyle/>
        <a:p>
          <a:endParaRPr lang="ru-RU"/>
        </a:p>
      </dgm:t>
    </dgm:pt>
    <dgm:pt modelId="{F42097F6-33C4-48FA-B921-BD03585A9168}" type="pres">
      <dgm:prSet presAssocID="{0C9439B4-3E8C-4B88-9E69-CA2AE1A6B17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1C3FD64-C7B3-421F-8E93-10BFA606202C}" type="pres">
      <dgm:prSet presAssocID="{F1B508FA-97D9-469F-8386-FF31A12C6880}" presName="composite" presStyleCnt="0"/>
      <dgm:spPr/>
    </dgm:pt>
    <dgm:pt modelId="{E14BF86F-88A9-4891-81AB-0C1C1CD9B72B}" type="pres">
      <dgm:prSet presAssocID="{F1B508FA-97D9-469F-8386-FF31A12C6880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DB2799-16A3-46F9-89B6-FA76245E40EC}" type="pres">
      <dgm:prSet presAssocID="{F1B508FA-97D9-469F-8386-FF31A12C6880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4C9713-1F99-4F58-9939-38DE97415C74}" type="pres">
      <dgm:prSet presAssocID="{F62A8683-D266-4918-A08A-B01D23AC1D1F}" presName="space" presStyleCnt="0"/>
      <dgm:spPr/>
    </dgm:pt>
    <dgm:pt modelId="{B9FF3B7B-CB29-4FD8-B27F-5C49CCEBCAF2}" type="pres">
      <dgm:prSet presAssocID="{43BA740F-6E8B-43CD-9EE2-B2B746B33E88}" presName="composite" presStyleCnt="0"/>
      <dgm:spPr/>
    </dgm:pt>
    <dgm:pt modelId="{FF5353E0-E511-4B05-979A-521697F5804A}" type="pres">
      <dgm:prSet presAssocID="{43BA740F-6E8B-43CD-9EE2-B2B746B33E88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D294DF-3037-4C99-BED6-EB48FB2D4912}" type="pres">
      <dgm:prSet presAssocID="{43BA740F-6E8B-43CD-9EE2-B2B746B33E88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E2A870-66C4-4275-8422-3AE8A6F165C5}" type="pres">
      <dgm:prSet presAssocID="{F1585E8E-FC4F-4BB5-B1A5-E333E6E3E308}" presName="space" presStyleCnt="0"/>
      <dgm:spPr/>
    </dgm:pt>
    <dgm:pt modelId="{2BAA0AF0-2EDA-4101-B6D5-1BB8DA1AF08A}" type="pres">
      <dgm:prSet presAssocID="{71ECEDFD-A96D-4A12-8A36-BCD33CE0DA1A}" presName="composite" presStyleCnt="0"/>
      <dgm:spPr/>
    </dgm:pt>
    <dgm:pt modelId="{E0E1373F-497C-44AC-9967-6C9D9AE88E41}" type="pres">
      <dgm:prSet presAssocID="{71ECEDFD-A96D-4A12-8A36-BCD33CE0DA1A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012316-00B3-4768-B495-92B291408644}" type="pres">
      <dgm:prSet presAssocID="{71ECEDFD-A96D-4A12-8A36-BCD33CE0DA1A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81E4CAC-4351-4897-982E-344E38B441F5}" srcId="{71ECEDFD-A96D-4A12-8A36-BCD33CE0DA1A}" destId="{EFC63007-DA43-4E2C-938F-D8ED9E61862D}" srcOrd="2" destOrd="0" parTransId="{DCD101A1-9C93-4C00-A9FD-2E3A5E47BD4C}" sibTransId="{8AC606F8-7881-43AB-809C-5C12BF910482}"/>
    <dgm:cxn modelId="{F6B22B35-901C-45F2-9428-7E34D252C9CA}" type="presOf" srcId="{37896CDD-5A1E-4BD8-9765-D9CD7CB1F525}" destId="{50D294DF-3037-4C99-BED6-EB48FB2D4912}" srcOrd="0" destOrd="6" presId="urn:microsoft.com/office/officeart/2005/8/layout/hList1"/>
    <dgm:cxn modelId="{B076D476-0228-4AEA-BA22-D0C305CC5E9E}" type="presOf" srcId="{B9E490E4-62DB-4832-97BD-55FBC7C627EB}" destId="{50D294DF-3037-4C99-BED6-EB48FB2D4912}" srcOrd="0" destOrd="9" presId="urn:microsoft.com/office/officeart/2005/8/layout/hList1"/>
    <dgm:cxn modelId="{2A29B697-AF20-454D-A069-35475D5329B0}" srcId="{71ECEDFD-A96D-4A12-8A36-BCD33CE0DA1A}" destId="{79269B94-1B53-455C-B054-B61C45CC8BD9}" srcOrd="4" destOrd="0" parTransId="{672E2791-9B15-4636-9AA0-53589E858814}" sibTransId="{8022FB2A-FBF4-4809-8C23-1D9BA8378DC4}"/>
    <dgm:cxn modelId="{060496BE-B3E0-4FE3-8902-67E4FFD4289C}" srcId="{F1B508FA-97D9-469F-8386-FF31A12C6880}" destId="{59D7E75C-9846-498F-905F-C39A04B2E280}" srcOrd="10" destOrd="0" parTransId="{3B8F97C6-5239-4B4B-B4D9-241663997FAF}" sibTransId="{310BAADD-D401-4E5F-B50B-7BBCF4F05F47}"/>
    <dgm:cxn modelId="{07BB2A59-769C-42C2-AFB4-FB67AD9BEEEF}" type="presOf" srcId="{E8695409-8F41-4496-B3DE-B7C682D62F81}" destId="{69DB2799-16A3-46F9-89B6-FA76245E40EC}" srcOrd="0" destOrd="4" presId="urn:microsoft.com/office/officeart/2005/8/layout/hList1"/>
    <dgm:cxn modelId="{4568BC2B-BAAB-4117-9E54-F3ABD5E3E3CE}" srcId="{71ECEDFD-A96D-4A12-8A36-BCD33CE0DA1A}" destId="{58F1B450-2BF3-499A-BE0E-9979CE24C657}" srcOrd="0" destOrd="0" parTransId="{C6C023B3-92A9-448D-9824-725CA77F22B6}" sibTransId="{4D90E185-6EE3-4C93-AEAA-C7930113672D}"/>
    <dgm:cxn modelId="{BBAAB611-11C4-4725-B8C1-302C24BDF17A}" srcId="{F1B508FA-97D9-469F-8386-FF31A12C6880}" destId="{57A8E4ED-DCF4-42BE-B9E0-BCCBA014DC99}" srcOrd="1" destOrd="0" parTransId="{53EC250A-7313-43DE-96A0-BB88842266F6}" sibTransId="{2F3AB5C6-DA1F-4DDD-ADD7-E8B2A1F95FA7}"/>
    <dgm:cxn modelId="{40EAFF01-E271-4D18-BD06-A8D4EEAC7E26}" srcId="{43BA740F-6E8B-43CD-9EE2-B2B746B33E88}" destId="{B6DB7DE2-AB94-487D-BD75-38C5B1203801}" srcOrd="2" destOrd="0" parTransId="{873E5411-7FEA-44AC-A12C-BEF69B4E29C1}" sibTransId="{F9701DF5-0DEC-4459-B4FC-4A828D418793}"/>
    <dgm:cxn modelId="{1C4249CC-19A6-4597-AB0D-02CE2D8D7A96}" srcId="{F1B508FA-97D9-469F-8386-FF31A12C6880}" destId="{E15F5AF1-CA1B-4B36-8A89-C74F119D6830}" srcOrd="0" destOrd="0" parTransId="{00FFBBE8-F535-46AF-AA44-819368EFF702}" sibTransId="{4378574E-2697-4A4F-9958-07596323A5B6}"/>
    <dgm:cxn modelId="{F473BE29-DE98-4CCC-8FFC-68A52617E53E}" type="presOf" srcId="{F9B555DD-8819-4E0C-996D-D2133BB50F26}" destId="{69DB2799-16A3-46F9-89B6-FA76245E40EC}" srcOrd="0" destOrd="7" presId="urn:microsoft.com/office/officeart/2005/8/layout/hList1"/>
    <dgm:cxn modelId="{F2B6080D-B222-4663-B1C6-76D6BA709180}" srcId="{F1B508FA-97D9-469F-8386-FF31A12C6880}" destId="{E8695409-8F41-4496-B3DE-B7C682D62F81}" srcOrd="4" destOrd="0" parTransId="{596F79A7-30E8-4038-AC90-4EDBD05A8A62}" sibTransId="{9C9FA77C-AB2C-47E5-AD55-343C93B5199B}"/>
    <dgm:cxn modelId="{A0889349-6B81-4ED9-BCA2-CB8F10C9E825}" type="presOf" srcId="{B6DB7DE2-AB94-487D-BD75-38C5B1203801}" destId="{50D294DF-3037-4C99-BED6-EB48FB2D4912}" srcOrd="0" destOrd="2" presId="urn:microsoft.com/office/officeart/2005/8/layout/hList1"/>
    <dgm:cxn modelId="{D7B021FF-0E02-4963-BEE0-0BB248488A6E}" type="presOf" srcId="{EFC63007-DA43-4E2C-938F-D8ED9E61862D}" destId="{79012316-00B3-4768-B495-92B291408644}" srcOrd="0" destOrd="2" presId="urn:microsoft.com/office/officeart/2005/8/layout/hList1"/>
    <dgm:cxn modelId="{621657E6-B85F-464C-8C77-278992945257}" type="presOf" srcId="{19581F38-6E04-44EE-85E2-0C407261397D}" destId="{69DB2799-16A3-46F9-89B6-FA76245E40EC}" srcOrd="0" destOrd="8" presId="urn:microsoft.com/office/officeart/2005/8/layout/hList1"/>
    <dgm:cxn modelId="{FEC446E3-FBF9-481E-B02C-D983425759AD}" srcId="{71ECEDFD-A96D-4A12-8A36-BCD33CE0DA1A}" destId="{20B94571-040A-4D56-A262-49E71B445F3F}" srcOrd="5" destOrd="0" parTransId="{37EDFA44-9178-4022-9A48-AB8C7A7820DC}" sibTransId="{E141CBF3-954D-4256-9C96-597903C70951}"/>
    <dgm:cxn modelId="{85F3FA97-A600-4106-8AED-4E114349BA0D}" srcId="{43BA740F-6E8B-43CD-9EE2-B2B746B33E88}" destId="{B9E490E4-62DB-4832-97BD-55FBC7C627EB}" srcOrd="9" destOrd="0" parTransId="{CE2F6956-937C-4140-9477-9AC7A0356D8C}" sibTransId="{1B6EB57E-0970-4A3B-8FB1-85345C35F0DD}"/>
    <dgm:cxn modelId="{EDF50D4C-66B7-475D-B380-334734460851}" type="presOf" srcId="{57A8E4ED-DCF4-42BE-B9E0-BCCBA014DC99}" destId="{69DB2799-16A3-46F9-89B6-FA76245E40EC}" srcOrd="0" destOrd="1" presId="urn:microsoft.com/office/officeart/2005/8/layout/hList1"/>
    <dgm:cxn modelId="{DB3FB46D-3525-48A9-9837-F3021A22D600}" type="presOf" srcId="{0C9439B4-3E8C-4B88-9E69-CA2AE1A6B17E}" destId="{F42097F6-33C4-48FA-B921-BD03585A9168}" srcOrd="0" destOrd="0" presId="urn:microsoft.com/office/officeart/2005/8/layout/hList1"/>
    <dgm:cxn modelId="{B1DE4D9C-E6B4-45CF-A5D1-E952540B5EB2}" srcId="{0C9439B4-3E8C-4B88-9E69-CA2AE1A6B17E}" destId="{F1B508FA-97D9-469F-8386-FF31A12C6880}" srcOrd="0" destOrd="0" parTransId="{D0E8E9BE-4F64-4DF3-B8A8-378A99ED5103}" sibTransId="{F62A8683-D266-4918-A08A-B01D23AC1D1F}"/>
    <dgm:cxn modelId="{75DE9E26-677D-4F4A-91C7-6ECF1177587D}" srcId="{71ECEDFD-A96D-4A12-8A36-BCD33CE0DA1A}" destId="{8410D883-B810-4921-8F56-45AFC3381F0D}" srcOrd="3" destOrd="0" parTransId="{07CB0181-901D-4C69-8C12-A5E9AA7738E2}" sibTransId="{FBDB6910-E940-4A57-8335-14514AEC6F7F}"/>
    <dgm:cxn modelId="{B369D793-0E73-47D1-BF51-28564EFD186C}" srcId="{43BA740F-6E8B-43CD-9EE2-B2B746B33E88}" destId="{1C45961D-F417-46AC-ACAC-D5F34C15551B}" srcOrd="5" destOrd="0" parTransId="{D87A227B-3C25-4A71-83D1-AB2074A4026B}" sibTransId="{53DE22A7-E496-4D60-B08C-4A7147D6162D}"/>
    <dgm:cxn modelId="{0A33FD16-CD30-4569-90D5-E6546B09FBBF}" type="presOf" srcId="{E15F5AF1-CA1B-4B36-8A89-C74F119D6830}" destId="{69DB2799-16A3-46F9-89B6-FA76245E40EC}" srcOrd="0" destOrd="0" presId="urn:microsoft.com/office/officeart/2005/8/layout/hList1"/>
    <dgm:cxn modelId="{959C2D48-AFFD-4E3C-ACBF-86B56714C78A}" type="presOf" srcId="{8E0C46A5-E77C-474E-9C51-B63959115FC1}" destId="{50D294DF-3037-4C99-BED6-EB48FB2D4912}" srcOrd="0" destOrd="0" presId="urn:microsoft.com/office/officeart/2005/8/layout/hList1"/>
    <dgm:cxn modelId="{A7C4A97C-E0DD-473C-990B-C011FE95FE4B}" type="presOf" srcId="{23670959-F925-48A0-BD9F-763FA7D585B2}" destId="{69DB2799-16A3-46F9-89B6-FA76245E40EC}" srcOrd="0" destOrd="2" presId="urn:microsoft.com/office/officeart/2005/8/layout/hList1"/>
    <dgm:cxn modelId="{A89500D0-799A-4D20-8F73-D3D63914C92A}" type="presOf" srcId="{59D7E75C-9846-498F-905F-C39A04B2E280}" destId="{69DB2799-16A3-46F9-89B6-FA76245E40EC}" srcOrd="0" destOrd="10" presId="urn:microsoft.com/office/officeart/2005/8/layout/hList1"/>
    <dgm:cxn modelId="{8687EDB7-8B68-484C-928B-0621E8D27462}" type="presOf" srcId="{71ECEDFD-A96D-4A12-8A36-BCD33CE0DA1A}" destId="{E0E1373F-497C-44AC-9967-6C9D9AE88E41}" srcOrd="0" destOrd="0" presId="urn:microsoft.com/office/officeart/2005/8/layout/hList1"/>
    <dgm:cxn modelId="{D70A0018-5FD8-4552-BDD7-89F9D3EA3D2A}" type="presOf" srcId="{84F296A3-7970-4BC4-A33E-316D55E11F54}" destId="{50D294DF-3037-4C99-BED6-EB48FB2D4912}" srcOrd="0" destOrd="4" presId="urn:microsoft.com/office/officeart/2005/8/layout/hList1"/>
    <dgm:cxn modelId="{E1F4FF8D-1D9B-482F-92A7-207FAA87C312}" srcId="{43BA740F-6E8B-43CD-9EE2-B2B746B33E88}" destId="{84F296A3-7970-4BC4-A33E-316D55E11F54}" srcOrd="4" destOrd="0" parTransId="{139A1E69-21F5-4F9E-8B2E-DAB3938CAD2F}" sibTransId="{577FDE10-F4EC-4105-B226-CAAF55B5BEE7}"/>
    <dgm:cxn modelId="{1EE26D3F-D218-4CE1-B501-2BB89663828A}" type="presOf" srcId="{1D6FAC93-E11A-4BA0-8266-71CBB050BDAF}" destId="{79012316-00B3-4768-B495-92B291408644}" srcOrd="0" destOrd="6" presId="urn:microsoft.com/office/officeart/2005/8/layout/hList1"/>
    <dgm:cxn modelId="{E9A87729-258A-4179-9769-D53539B1F627}" type="presOf" srcId="{4A4A99A0-6631-4C28-9680-D1B422FAF1E6}" destId="{79012316-00B3-4768-B495-92B291408644}" srcOrd="0" destOrd="1" presId="urn:microsoft.com/office/officeart/2005/8/layout/hList1"/>
    <dgm:cxn modelId="{25B7EE69-2309-432F-B560-B0C8731A0E86}" type="presOf" srcId="{6F7F01EC-3902-4F1C-A239-BBFB0AEFD944}" destId="{50D294DF-3037-4C99-BED6-EB48FB2D4912}" srcOrd="0" destOrd="3" presId="urn:microsoft.com/office/officeart/2005/8/layout/hList1"/>
    <dgm:cxn modelId="{CE5F5F97-73C6-49A8-BDD7-68C32F2FBD9C}" type="presOf" srcId="{1C45961D-F417-46AC-ACAC-D5F34C15551B}" destId="{50D294DF-3037-4C99-BED6-EB48FB2D4912}" srcOrd="0" destOrd="5" presId="urn:microsoft.com/office/officeart/2005/8/layout/hList1"/>
    <dgm:cxn modelId="{6700F5E1-219E-4354-9539-8DE6BDBF66F3}" srcId="{F1B508FA-97D9-469F-8386-FF31A12C6880}" destId="{02950A3C-5558-4A49-85F5-BA15B89EB4CB}" srcOrd="9" destOrd="0" parTransId="{DDC201B4-4BB8-4D38-92A4-ECE51AB96BA1}" sibTransId="{FB5E936C-8919-483A-9A39-43743AF4FF89}"/>
    <dgm:cxn modelId="{F156F9D8-6C1C-4DE4-9481-937CB009FF53}" srcId="{71ECEDFD-A96D-4A12-8A36-BCD33CE0DA1A}" destId="{B1B3DB09-39C3-4A27-B8A2-BE0685097DE5}" srcOrd="7" destOrd="0" parTransId="{C112AA91-29B3-4242-BB95-CB8C23F81694}" sibTransId="{4412C475-189C-4BA5-B613-E796CA14E4DF}"/>
    <dgm:cxn modelId="{FB253C62-1B83-4B01-8E87-A08595243B6B}" srcId="{43BA740F-6E8B-43CD-9EE2-B2B746B33E88}" destId="{341C6247-E153-400E-9B96-E71DB161B18A}" srcOrd="8" destOrd="0" parTransId="{64B3D1E5-140B-4577-BA5E-1579C0964704}" sibTransId="{1178312A-848E-439C-B4A9-D67E75786B26}"/>
    <dgm:cxn modelId="{DEAE832A-515D-4B8F-BC08-4C552F821F58}" srcId="{43BA740F-6E8B-43CD-9EE2-B2B746B33E88}" destId="{8E0C46A5-E77C-474E-9C51-B63959115FC1}" srcOrd="0" destOrd="0" parTransId="{3C0E99B2-FF4A-41DF-B28E-03390DFC6A32}" sibTransId="{6F06C56D-B8B9-4E98-B7FB-6EFE27DFB46B}"/>
    <dgm:cxn modelId="{50F7CB72-CE44-48DC-9FAD-C55E7ECFB34D}" srcId="{0C9439B4-3E8C-4B88-9E69-CA2AE1A6B17E}" destId="{71ECEDFD-A96D-4A12-8A36-BCD33CE0DA1A}" srcOrd="2" destOrd="0" parTransId="{A290B0B4-53E3-4BE2-9398-EC561062E1D7}" sibTransId="{D660A333-D3C7-4C15-A7A2-5A066B17EFF7}"/>
    <dgm:cxn modelId="{190CD4FE-CED6-450A-96E0-8215A42CE1FC}" srcId="{43BA740F-6E8B-43CD-9EE2-B2B746B33E88}" destId="{87A99A4A-CF57-44A5-ADDC-83AD5CCF7CAE}" srcOrd="7" destOrd="0" parTransId="{7F8D2F15-AED6-47E2-9F6C-203762498C42}" sibTransId="{5D518252-328A-4B71-9361-36FA8BAEF411}"/>
    <dgm:cxn modelId="{4B7F0F88-6225-4738-AB86-0D6C4D7EEB37}" srcId="{43BA740F-6E8B-43CD-9EE2-B2B746B33E88}" destId="{37896CDD-5A1E-4BD8-9765-D9CD7CB1F525}" srcOrd="6" destOrd="0" parTransId="{A918018D-1295-4520-9A02-E09033EBCDA4}" sibTransId="{2B293D0F-CE8C-4331-AC27-A671C03E9DEB}"/>
    <dgm:cxn modelId="{BC72B995-B0DA-4822-BA20-0987BEC4C248}" type="presOf" srcId="{1A45C081-D4EC-4205-8414-55EAA7606DF1}" destId="{69DB2799-16A3-46F9-89B6-FA76245E40EC}" srcOrd="0" destOrd="5" presId="urn:microsoft.com/office/officeart/2005/8/layout/hList1"/>
    <dgm:cxn modelId="{A71095C0-A71C-45A8-8457-66C153397450}" type="presOf" srcId="{43BA740F-6E8B-43CD-9EE2-B2B746B33E88}" destId="{FF5353E0-E511-4B05-979A-521697F5804A}" srcOrd="0" destOrd="0" presId="urn:microsoft.com/office/officeart/2005/8/layout/hList1"/>
    <dgm:cxn modelId="{FE17786F-2969-4DF8-B78A-824003F7627E}" type="presOf" srcId="{02950A3C-5558-4A49-85F5-BA15B89EB4CB}" destId="{69DB2799-16A3-46F9-89B6-FA76245E40EC}" srcOrd="0" destOrd="9" presId="urn:microsoft.com/office/officeart/2005/8/layout/hList1"/>
    <dgm:cxn modelId="{104ECC82-0AE7-4507-85CC-E58B292AFE15}" type="presOf" srcId="{8410D883-B810-4921-8F56-45AFC3381F0D}" destId="{79012316-00B3-4768-B495-92B291408644}" srcOrd="0" destOrd="3" presId="urn:microsoft.com/office/officeart/2005/8/layout/hList1"/>
    <dgm:cxn modelId="{32AF8492-B31F-4AA1-88B4-C9C5C721F92D}" type="presOf" srcId="{20B94571-040A-4D56-A262-49E71B445F3F}" destId="{79012316-00B3-4768-B495-92B291408644}" srcOrd="0" destOrd="5" presId="urn:microsoft.com/office/officeart/2005/8/layout/hList1"/>
    <dgm:cxn modelId="{B10011FA-0533-4079-A40E-AEC43112B7AA}" type="presOf" srcId="{79269B94-1B53-455C-B054-B61C45CC8BD9}" destId="{79012316-00B3-4768-B495-92B291408644}" srcOrd="0" destOrd="4" presId="urn:microsoft.com/office/officeart/2005/8/layout/hList1"/>
    <dgm:cxn modelId="{49147223-D8D7-401F-82D7-9E93948F35EA}" srcId="{F1B508FA-97D9-469F-8386-FF31A12C6880}" destId="{F9B555DD-8819-4E0C-996D-D2133BB50F26}" srcOrd="7" destOrd="0" parTransId="{87A957DE-3742-4783-91CB-1E0374D01297}" sibTransId="{3948115F-AAD3-46C3-856A-00EB3501D0EA}"/>
    <dgm:cxn modelId="{0AC88FFE-B729-4FFB-B92D-FCAE328ED4B9}" srcId="{71ECEDFD-A96D-4A12-8A36-BCD33CE0DA1A}" destId="{1D6FAC93-E11A-4BA0-8266-71CBB050BDAF}" srcOrd="6" destOrd="0" parTransId="{D2EEA210-250B-4C67-8B60-537ACF81E6B9}" sibTransId="{5326A500-6F80-4461-8DEE-5BAA83FB7174}"/>
    <dgm:cxn modelId="{B9CDE3D7-F635-46E6-9E85-BB482C961B39}" srcId="{F1B508FA-97D9-469F-8386-FF31A12C6880}" destId="{19581F38-6E04-44EE-85E2-0C407261397D}" srcOrd="8" destOrd="0" parTransId="{EF391449-63D2-46B8-AC3B-C2E61B9A1C9F}" sibTransId="{7F70D8B0-9FC5-4315-BEA6-09C2528C6BB2}"/>
    <dgm:cxn modelId="{EC6A4292-70D1-484D-B46B-B8D48503B3CD}" srcId="{F1B508FA-97D9-469F-8386-FF31A12C6880}" destId="{1A45C081-D4EC-4205-8414-55EAA7606DF1}" srcOrd="5" destOrd="0" parTransId="{94A659DA-56FA-4BEB-B2FA-8C45430F0E02}" sibTransId="{EAEAC025-FC2C-443E-9AFC-822E42B3B7CC}"/>
    <dgm:cxn modelId="{D9F3B81F-850E-4606-9449-AEEBF4DCDB07}" srcId="{F1B508FA-97D9-469F-8386-FF31A12C6880}" destId="{BEBF58AD-887A-44F6-9672-9ECE95A62BA1}" srcOrd="6" destOrd="0" parTransId="{D0DA9F6A-DA56-433B-A458-8C4BD5EB35F7}" sibTransId="{33BEEFA9-9ED3-4EC8-AB50-9D8A6F3E9547}"/>
    <dgm:cxn modelId="{A439160A-32E0-41BA-9FA3-BE45B025C12B}" type="presOf" srcId="{BEBF58AD-887A-44F6-9672-9ECE95A62BA1}" destId="{69DB2799-16A3-46F9-89B6-FA76245E40EC}" srcOrd="0" destOrd="6" presId="urn:microsoft.com/office/officeart/2005/8/layout/hList1"/>
    <dgm:cxn modelId="{E01A8D53-EA84-4ED6-BDAD-330D230ADD62}" type="presOf" srcId="{E9407FA6-0C85-472B-9942-84A16B8B8CC1}" destId="{69DB2799-16A3-46F9-89B6-FA76245E40EC}" srcOrd="0" destOrd="3" presId="urn:microsoft.com/office/officeart/2005/8/layout/hList1"/>
    <dgm:cxn modelId="{741F54E6-E642-4445-97DE-2AA4CDEC20BA}" srcId="{71ECEDFD-A96D-4A12-8A36-BCD33CE0DA1A}" destId="{4A4A99A0-6631-4C28-9680-D1B422FAF1E6}" srcOrd="1" destOrd="0" parTransId="{AD4B7654-488C-4DC1-9A22-A8B271B05C57}" sibTransId="{E1FCAE43-A4BA-46EB-91BF-140F258B2BD2}"/>
    <dgm:cxn modelId="{697D96E0-E0C6-4ECB-A0E4-0F065195A227}" type="presOf" srcId="{341C6247-E153-400E-9B96-E71DB161B18A}" destId="{50D294DF-3037-4C99-BED6-EB48FB2D4912}" srcOrd="0" destOrd="8" presId="urn:microsoft.com/office/officeart/2005/8/layout/hList1"/>
    <dgm:cxn modelId="{B99DBFA6-263D-425C-BE15-524CD6C930B9}" srcId="{F1B508FA-97D9-469F-8386-FF31A12C6880}" destId="{23670959-F925-48A0-BD9F-763FA7D585B2}" srcOrd="2" destOrd="0" parTransId="{C48A6A00-72A3-4934-98F0-A6F1F0A8491C}" sibTransId="{7A23A8F5-0AB6-4A1A-BF3C-41770B14432C}"/>
    <dgm:cxn modelId="{125F05FE-E9DA-4E00-9762-BA87530190E4}" srcId="{43BA740F-6E8B-43CD-9EE2-B2B746B33E88}" destId="{6F7F01EC-3902-4F1C-A239-BBFB0AEFD944}" srcOrd="3" destOrd="0" parTransId="{C75F07C0-2022-40C5-9CA7-B6F4B0794CD1}" sibTransId="{EE9BB5F2-37DA-4A98-A4DE-17B0C6616E78}"/>
    <dgm:cxn modelId="{C53CDC94-8F84-4C84-812A-8A9C8A959930}" type="presOf" srcId="{58F1B450-2BF3-499A-BE0E-9979CE24C657}" destId="{79012316-00B3-4768-B495-92B291408644}" srcOrd="0" destOrd="0" presId="urn:microsoft.com/office/officeart/2005/8/layout/hList1"/>
    <dgm:cxn modelId="{1C9FB9A1-3EAD-414F-A57D-C29E1F0C8BA6}" srcId="{43BA740F-6E8B-43CD-9EE2-B2B746B33E88}" destId="{269EA76E-8963-41D7-AAA2-EA20CF210F6E}" srcOrd="1" destOrd="0" parTransId="{24B394E7-0F7B-4AF8-A6CA-95C70CB69EE2}" sibTransId="{6B5FE9B4-C1AD-4607-8E8B-D607264FEB04}"/>
    <dgm:cxn modelId="{76963047-7767-40D1-BB3B-72A9FBEC3E77}" type="presOf" srcId="{269EA76E-8963-41D7-AAA2-EA20CF210F6E}" destId="{50D294DF-3037-4C99-BED6-EB48FB2D4912}" srcOrd="0" destOrd="1" presId="urn:microsoft.com/office/officeart/2005/8/layout/hList1"/>
    <dgm:cxn modelId="{DEC0D1F8-3623-4B64-94A8-DB578DA6DF77}" type="presOf" srcId="{F1B508FA-97D9-469F-8386-FF31A12C6880}" destId="{E14BF86F-88A9-4891-81AB-0C1C1CD9B72B}" srcOrd="0" destOrd="0" presId="urn:microsoft.com/office/officeart/2005/8/layout/hList1"/>
    <dgm:cxn modelId="{852BD5BD-FDC5-446F-8F26-E194C10DCA99}" type="presOf" srcId="{87A99A4A-CF57-44A5-ADDC-83AD5CCF7CAE}" destId="{50D294DF-3037-4C99-BED6-EB48FB2D4912}" srcOrd="0" destOrd="7" presId="urn:microsoft.com/office/officeart/2005/8/layout/hList1"/>
    <dgm:cxn modelId="{55C17FFF-F6B5-4C89-972D-CF55CCE7EF02}" srcId="{0C9439B4-3E8C-4B88-9E69-CA2AE1A6B17E}" destId="{43BA740F-6E8B-43CD-9EE2-B2B746B33E88}" srcOrd="1" destOrd="0" parTransId="{94DA6B79-E37B-4B59-BBFA-6B6E065B6F48}" sibTransId="{F1585E8E-FC4F-4BB5-B1A5-E333E6E3E308}"/>
    <dgm:cxn modelId="{782C20B6-3554-4866-9D60-3A3872E432BC}" type="presOf" srcId="{B1B3DB09-39C3-4A27-B8A2-BE0685097DE5}" destId="{79012316-00B3-4768-B495-92B291408644}" srcOrd="0" destOrd="7" presId="urn:microsoft.com/office/officeart/2005/8/layout/hList1"/>
    <dgm:cxn modelId="{2A97E102-C0EF-4914-9EBC-42E7E501EB4D}" srcId="{F1B508FA-97D9-469F-8386-FF31A12C6880}" destId="{E9407FA6-0C85-472B-9942-84A16B8B8CC1}" srcOrd="3" destOrd="0" parTransId="{40BB78BE-C9F8-4DD1-AF2B-A988687BDC9B}" sibTransId="{A2AB7513-E85F-4F1C-A4F6-63D2A5637E58}"/>
    <dgm:cxn modelId="{38FC011D-1D66-4393-AF18-E2A3F2A50DFB}" type="presParOf" srcId="{F42097F6-33C4-48FA-B921-BD03585A9168}" destId="{51C3FD64-C7B3-421F-8E93-10BFA606202C}" srcOrd="0" destOrd="0" presId="urn:microsoft.com/office/officeart/2005/8/layout/hList1"/>
    <dgm:cxn modelId="{582BC2D6-65DC-4ED1-A0D3-D490477ECE29}" type="presParOf" srcId="{51C3FD64-C7B3-421F-8E93-10BFA606202C}" destId="{E14BF86F-88A9-4891-81AB-0C1C1CD9B72B}" srcOrd="0" destOrd="0" presId="urn:microsoft.com/office/officeart/2005/8/layout/hList1"/>
    <dgm:cxn modelId="{4C5836E6-0FF5-47F8-9C62-C6CE7D6B54E3}" type="presParOf" srcId="{51C3FD64-C7B3-421F-8E93-10BFA606202C}" destId="{69DB2799-16A3-46F9-89B6-FA76245E40EC}" srcOrd="1" destOrd="0" presId="urn:microsoft.com/office/officeart/2005/8/layout/hList1"/>
    <dgm:cxn modelId="{932725F7-206F-4821-A331-725218F7FBDB}" type="presParOf" srcId="{F42097F6-33C4-48FA-B921-BD03585A9168}" destId="{764C9713-1F99-4F58-9939-38DE97415C74}" srcOrd="1" destOrd="0" presId="urn:microsoft.com/office/officeart/2005/8/layout/hList1"/>
    <dgm:cxn modelId="{FD30CB36-1493-4A58-B595-51A5CB62652C}" type="presParOf" srcId="{F42097F6-33C4-48FA-B921-BD03585A9168}" destId="{B9FF3B7B-CB29-4FD8-B27F-5C49CCEBCAF2}" srcOrd="2" destOrd="0" presId="urn:microsoft.com/office/officeart/2005/8/layout/hList1"/>
    <dgm:cxn modelId="{241E985F-474B-4EB3-8DEC-F70C33784368}" type="presParOf" srcId="{B9FF3B7B-CB29-4FD8-B27F-5C49CCEBCAF2}" destId="{FF5353E0-E511-4B05-979A-521697F5804A}" srcOrd="0" destOrd="0" presId="urn:microsoft.com/office/officeart/2005/8/layout/hList1"/>
    <dgm:cxn modelId="{E44CA199-A6BC-45F6-9EC8-43B3DCDD9477}" type="presParOf" srcId="{B9FF3B7B-CB29-4FD8-B27F-5C49CCEBCAF2}" destId="{50D294DF-3037-4C99-BED6-EB48FB2D4912}" srcOrd="1" destOrd="0" presId="urn:microsoft.com/office/officeart/2005/8/layout/hList1"/>
    <dgm:cxn modelId="{6378A681-A71E-40E5-A5E0-F2BAE7022538}" type="presParOf" srcId="{F42097F6-33C4-48FA-B921-BD03585A9168}" destId="{C5E2A870-66C4-4275-8422-3AE8A6F165C5}" srcOrd="3" destOrd="0" presId="urn:microsoft.com/office/officeart/2005/8/layout/hList1"/>
    <dgm:cxn modelId="{C9CB8A0E-13E8-4858-9BBD-8B1601A1ADD4}" type="presParOf" srcId="{F42097F6-33C4-48FA-B921-BD03585A9168}" destId="{2BAA0AF0-2EDA-4101-B6D5-1BB8DA1AF08A}" srcOrd="4" destOrd="0" presId="urn:microsoft.com/office/officeart/2005/8/layout/hList1"/>
    <dgm:cxn modelId="{AFB7CF86-A05B-40BA-B2A3-E4FD06FCD83F}" type="presParOf" srcId="{2BAA0AF0-2EDA-4101-B6D5-1BB8DA1AF08A}" destId="{E0E1373F-497C-44AC-9967-6C9D9AE88E41}" srcOrd="0" destOrd="0" presId="urn:microsoft.com/office/officeart/2005/8/layout/hList1"/>
    <dgm:cxn modelId="{6B1DD01D-20E3-449D-BE93-5808BBFD6420}" type="presParOf" srcId="{2BAA0AF0-2EDA-4101-B6D5-1BB8DA1AF08A}" destId="{79012316-00B3-4768-B495-92B29140864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838C98-660F-44A5-86A1-1B2D1059BD70}">
      <dsp:nvSpPr>
        <dsp:cNvPr id="0" name=""/>
        <dsp:cNvSpPr/>
      </dsp:nvSpPr>
      <dsp:spPr>
        <a:xfrm rot="5400000">
          <a:off x="-162731" y="338228"/>
          <a:ext cx="1646557" cy="1529994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48000"/>
                <a:satMod val="138000"/>
              </a:schemeClr>
            </a:gs>
            <a:gs pos="25000">
              <a:schemeClr val="accent5">
                <a:hueOff val="0"/>
                <a:satOff val="0"/>
                <a:lumOff val="0"/>
                <a:alphaOff val="0"/>
                <a:tint val="85000"/>
              </a:schemeClr>
            </a:gs>
            <a:gs pos="40000">
              <a:schemeClr val="accent5">
                <a:hueOff val="0"/>
                <a:satOff val="0"/>
                <a:lumOff val="0"/>
                <a:alphaOff val="0"/>
                <a:tint val="92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93000"/>
              </a:schemeClr>
            </a:gs>
            <a:gs pos="60000">
              <a:schemeClr val="accent5">
                <a:hueOff val="0"/>
                <a:satOff val="0"/>
                <a:lumOff val="0"/>
                <a:alphaOff val="0"/>
                <a:tint val="92000"/>
              </a:schemeClr>
            </a:gs>
            <a:gs pos="75000">
              <a:schemeClr val="accent5">
                <a:hueOff val="0"/>
                <a:satOff val="0"/>
                <a:lumOff val="0"/>
                <a:alphaOff val="0"/>
                <a:tint val="83000"/>
                <a:satMod val="108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48000"/>
                <a:satMod val="150000"/>
              </a:schemeClr>
            </a:gs>
          </a:gsLst>
          <a:lin ang="5400000" scaled="0"/>
        </a:gradFill>
        <a:ln w="12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101500">
            <a:schemeClr val="accent5">
              <a:hueOff val="0"/>
              <a:satOff val="0"/>
              <a:lumOff val="0"/>
              <a:alphaOff val="0"/>
              <a:alpha val="42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glow" dir="t">
            <a:rot lat="0" lon="0" rev="4800000"/>
          </a:lightRig>
        </a:scene3d>
        <a:sp3d prstMaterial="powder">
          <a:bevelT w="50800" h="50800"/>
          <a:contourClr>
            <a:schemeClr val="accent5">
              <a:hueOff val="0"/>
              <a:satOff val="0"/>
              <a:lumOff val="0"/>
              <a:alphaOff val="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-104449" y="1044943"/>
        <a:ext cx="1529994" cy="116563"/>
      </dsp:txXfrm>
    </dsp:sp>
    <dsp:sp modelId="{7C4E3CE7-C37B-4FC4-AAAC-837EDE7FA07F}">
      <dsp:nvSpPr>
        <dsp:cNvPr id="0" name=""/>
        <dsp:cNvSpPr/>
      </dsp:nvSpPr>
      <dsp:spPr>
        <a:xfrm rot="5400000">
          <a:off x="4459238" y="-3236575"/>
          <a:ext cx="1618118" cy="81033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63500">
            <a:schemeClr val="lt1">
              <a:alpha val="90000"/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>
          <a:bevelT w="0" h="0"/>
          <a:contourClr>
            <a:schemeClr val="lt1">
              <a:alpha val="90000"/>
              <a:hueOff val="0"/>
              <a:satOff val="0"/>
              <a:lumOff val="0"/>
              <a:alphaOff val="0"/>
              <a:tint val="70000"/>
            </a:schemeClr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kern="1200" dirty="0" smtClean="0">
              <a:latin typeface="Times New Roman" pitchFamily="18" charset="0"/>
              <a:cs typeface="Times New Roman" pitchFamily="18" charset="0"/>
            </a:rPr>
            <a:t>Авторская общеобразовательная  </a:t>
          </a:r>
          <a:r>
            <a:rPr lang="ru-RU" sz="2000" b="0" kern="1200" dirty="0" smtClean="0">
              <a:latin typeface="Times New Roman" pitchFamily="18" charset="0"/>
              <a:cs typeface="Times New Roman" pitchFamily="18" charset="0"/>
            </a:rPr>
            <a:t>программа дошкольного образования «От рождения до школы» под редакцией Н.Е. </a:t>
          </a:r>
          <a:r>
            <a:rPr lang="ru-RU" sz="2000" b="0" kern="1200" dirty="0" err="1" smtClean="0">
              <a:latin typeface="Times New Roman" pitchFamily="18" charset="0"/>
              <a:cs typeface="Times New Roman" pitchFamily="18" charset="0"/>
            </a:rPr>
            <a:t>Веракса</a:t>
          </a:r>
          <a:r>
            <a:rPr lang="ru-RU" sz="2000" b="0" kern="1200" dirty="0" smtClean="0">
              <a:latin typeface="Times New Roman" pitchFamily="18" charset="0"/>
              <a:cs typeface="Times New Roman" pitchFamily="18" charset="0"/>
            </a:rPr>
            <a:t>, Т.С. Комаровой, М.А. Васильевой</a:t>
          </a:r>
          <a:endParaRPr lang="ru-RU" sz="2000" b="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1216644" y="85009"/>
        <a:ext cx="8024317" cy="1460138"/>
      </dsp:txXfrm>
    </dsp:sp>
    <dsp:sp modelId="{D18B45B6-2BEC-4049-819E-DD1C95232BB6}">
      <dsp:nvSpPr>
        <dsp:cNvPr id="0" name=""/>
        <dsp:cNvSpPr/>
      </dsp:nvSpPr>
      <dsp:spPr>
        <a:xfrm rot="5400000">
          <a:off x="-197499" y="2154352"/>
          <a:ext cx="1646557" cy="1460458"/>
        </a:xfrm>
        <a:prstGeom prst="chevron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48000"/>
                <a:satMod val="138000"/>
              </a:schemeClr>
            </a:gs>
            <a:gs pos="25000">
              <a:schemeClr val="accent5">
                <a:hueOff val="-4966938"/>
                <a:satOff val="19906"/>
                <a:lumOff val="4314"/>
                <a:alphaOff val="0"/>
                <a:tint val="85000"/>
              </a:schemeClr>
            </a:gs>
            <a:gs pos="40000">
              <a:schemeClr val="accent5">
                <a:hueOff val="-4966938"/>
                <a:satOff val="19906"/>
                <a:lumOff val="4314"/>
                <a:alphaOff val="0"/>
                <a:tint val="92000"/>
              </a:schemeClr>
            </a:gs>
            <a:gs pos="50000">
              <a:schemeClr val="accent5">
                <a:hueOff val="-4966938"/>
                <a:satOff val="19906"/>
                <a:lumOff val="4314"/>
                <a:alphaOff val="0"/>
                <a:tint val="93000"/>
              </a:schemeClr>
            </a:gs>
            <a:gs pos="60000">
              <a:schemeClr val="accent5">
                <a:hueOff val="-4966938"/>
                <a:satOff val="19906"/>
                <a:lumOff val="4314"/>
                <a:alphaOff val="0"/>
                <a:tint val="92000"/>
              </a:schemeClr>
            </a:gs>
            <a:gs pos="75000">
              <a:schemeClr val="accent5">
                <a:hueOff val="-4966938"/>
                <a:satOff val="19906"/>
                <a:lumOff val="4314"/>
                <a:alphaOff val="0"/>
                <a:tint val="83000"/>
                <a:satMod val="108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48000"/>
                <a:satMod val="150000"/>
              </a:schemeClr>
            </a:gs>
          </a:gsLst>
          <a:lin ang="5400000" scaled="0"/>
        </a:gradFill>
        <a:ln w="120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>
          <a:glow rad="101500">
            <a:schemeClr val="accent5">
              <a:hueOff val="-4966938"/>
              <a:satOff val="19906"/>
              <a:lumOff val="4314"/>
              <a:alphaOff val="0"/>
              <a:alpha val="42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glow" dir="t">
            <a:rot lat="0" lon="0" rev="4800000"/>
          </a:lightRig>
        </a:scene3d>
        <a:sp3d prstMaterial="powder">
          <a:bevelT w="50800" h="50800"/>
          <a:contourClr>
            <a:schemeClr val="accent5">
              <a:hueOff val="-4966938"/>
              <a:satOff val="19906"/>
              <a:lumOff val="4314"/>
              <a:alphaOff val="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-104449" y="2791531"/>
        <a:ext cx="1460458" cy="186099"/>
      </dsp:txXfrm>
    </dsp:sp>
    <dsp:sp modelId="{F2E5D6C4-16F9-4C72-A1FE-A6990771B6E5}">
      <dsp:nvSpPr>
        <dsp:cNvPr id="0" name=""/>
        <dsp:cNvSpPr/>
      </dsp:nvSpPr>
      <dsp:spPr>
        <a:xfrm rot="5400000">
          <a:off x="4383980" y="-1120229"/>
          <a:ext cx="1669105" cy="79262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>
          <a:glow rad="63500">
            <a:schemeClr val="lt1">
              <a:alpha val="90000"/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>
          <a:bevelT w="0" h="0"/>
          <a:contourClr>
            <a:schemeClr val="lt1">
              <a:alpha val="90000"/>
              <a:hueOff val="0"/>
              <a:satOff val="0"/>
              <a:lumOff val="0"/>
              <a:alphaOff val="0"/>
              <a:tint val="70000"/>
            </a:schemeClr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kern="1200" dirty="0" smtClean="0">
              <a:latin typeface="Times New Roman" pitchFamily="18" charset="0"/>
              <a:cs typeface="Times New Roman" pitchFamily="18" charset="0"/>
            </a:rPr>
            <a:t>«Региональная программа дошкольного образования» автор </a:t>
          </a:r>
          <a:r>
            <a:rPr lang="ru-RU" sz="2000" b="0" kern="1200" dirty="0" err="1" smtClean="0">
              <a:latin typeface="Times New Roman" pitchFamily="18" charset="0"/>
              <a:cs typeface="Times New Roman" pitchFamily="18" charset="0"/>
            </a:rPr>
            <a:t>Шаехова</a:t>
          </a:r>
          <a:r>
            <a:rPr lang="ru-RU" sz="2000" b="0" kern="1200" dirty="0" smtClean="0">
              <a:latin typeface="Times New Roman" pitchFamily="18" charset="0"/>
              <a:cs typeface="Times New Roman" pitchFamily="18" charset="0"/>
            </a:rPr>
            <a:t> Р.К.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Төбәкнең мәктәпкәчә 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белеем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бирү программасы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/ Р.К.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Шаехова</a:t>
          </a:r>
          <a:endParaRPr lang="ru-RU" sz="2000" kern="1200" dirty="0"/>
        </a:p>
      </dsp:txBody>
      <dsp:txXfrm rot="-5400000">
        <a:off x="1255411" y="2089819"/>
        <a:ext cx="7844766" cy="1506147"/>
      </dsp:txXfrm>
    </dsp:sp>
    <dsp:sp modelId="{1CCAC70B-4006-4A0C-A00A-43CE97493D5E}">
      <dsp:nvSpPr>
        <dsp:cNvPr id="0" name=""/>
        <dsp:cNvSpPr/>
      </dsp:nvSpPr>
      <dsp:spPr>
        <a:xfrm rot="5400000">
          <a:off x="-208979" y="3809803"/>
          <a:ext cx="1646557" cy="1437498"/>
        </a:xfrm>
        <a:prstGeom prst="chevron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48000"/>
                <a:satMod val="138000"/>
              </a:schemeClr>
            </a:gs>
            <a:gs pos="25000">
              <a:schemeClr val="accent5">
                <a:hueOff val="-9933876"/>
                <a:satOff val="39811"/>
                <a:lumOff val="8628"/>
                <a:alphaOff val="0"/>
                <a:tint val="85000"/>
              </a:schemeClr>
            </a:gs>
            <a:gs pos="40000">
              <a:schemeClr val="accent5">
                <a:hueOff val="-9933876"/>
                <a:satOff val="39811"/>
                <a:lumOff val="8628"/>
                <a:alphaOff val="0"/>
                <a:tint val="92000"/>
              </a:schemeClr>
            </a:gs>
            <a:gs pos="50000">
              <a:schemeClr val="accent5">
                <a:hueOff val="-9933876"/>
                <a:satOff val="39811"/>
                <a:lumOff val="8628"/>
                <a:alphaOff val="0"/>
                <a:tint val="93000"/>
              </a:schemeClr>
            </a:gs>
            <a:gs pos="60000">
              <a:schemeClr val="accent5">
                <a:hueOff val="-9933876"/>
                <a:satOff val="39811"/>
                <a:lumOff val="8628"/>
                <a:alphaOff val="0"/>
                <a:tint val="92000"/>
              </a:schemeClr>
            </a:gs>
            <a:gs pos="75000">
              <a:schemeClr val="accent5">
                <a:hueOff val="-9933876"/>
                <a:satOff val="39811"/>
                <a:lumOff val="8628"/>
                <a:alphaOff val="0"/>
                <a:tint val="83000"/>
                <a:satMod val="108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48000"/>
                <a:satMod val="150000"/>
              </a:schemeClr>
            </a:gs>
          </a:gsLst>
          <a:lin ang="5400000" scaled="0"/>
        </a:gradFill>
        <a:ln w="120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glow rad="101500">
            <a:schemeClr val="accent5">
              <a:hueOff val="-9933876"/>
              <a:satOff val="39811"/>
              <a:lumOff val="8628"/>
              <a:alphaOff val="0"/>
              <a:alpha val="42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glow" dir="t">
            <a:rot lat="0" lon="0" rev="4800000"/>
          </a:lightRig>
        </a:scene3d>
        <a:sp3d prstMaterial="powder">
          <a:bevelT w="50800" h="50800"/>
          <a:contourClr>
            <a:schemeClr val="accent5">
              <a:hueOff val="-9933876"/>
              <a:satOff val="39811"/>
              <a:lumOff val="8628"/>
              <a:alphaOff val="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-104449" y="4424022"/>
        <a:ext cx="1437498" cy="209059"/>
      </dsp:txXfrm>
    </dsp:sp>
    <dsp:sp modelId="{3DDD860F-C33C-43DF-873D-285F80FE50B0}">
      <dsp:nvSpPr>
        <dsp:cNvPr id="0" name=""/>
        <dsp:cNvSpPr/>
      </dsp:nvSpPr>
      <dsp:spPr>
        <a:xfrm rot="5400000">
          <a:off x="4506659" y="514608"/>
          <a:ext cx="1394337" cy="79668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0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glow rad="63500">
            <a:schemeClr val="lt1">
              <a:alpha val="90000"/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>
          <a:bevelT w="0" h="0"/>
          <a:contourClr>
            <a:schemeClr val="lt1">
              <a:alpha val="90000"/>
              <a:hueOff val="0"/>
              <a:satOff val="0"/>
              <a:lumOff val="0"/>
              <a:alphaOff val="0"/>
              <a:tint val="70000"/>
            </a:schemeClr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kern="1200" dirty="0" smtClean="0">
              <a:latin typeface="Times New Roman" pitchFamily="18" charset="0"/>
              <a:cs typeface="Times New Roman" pitchFamily="18" charset="0"/>
            </a:rPr>
            <a:t>УМК  «Говорим по-татарски» «</a:t>
          </a:r>
          <a:r>
            <a:rPr lang="tt-RU" sz="2000" b="0" kern="1200" dirty="0" smtClean="0">
              <a:latin typeface="Times New Roman" pitchFamily="18" charset="0"/>
              <a:cs typeface="Times New Roman" pitchFamily="18" charset="0"/>
            </a:rPr>
            <a:t>Татарча сөйләшәбез</a:t>
          </a:r>
          <a:r>
            <a:rPr lang="ru-RU" sz="2000" b="0" kern="1200" dirty="0" smtClean="0">
              <a:latin typeface="Times New Roman" pitchFamily="18" charset="0"/>
              <a:cs typeface="Times New Roman" pitchFamily="18" charset="0"/>
            </a:rPr>
            <a:t>»</a:t>
          </a:r>
          <a:r>
            <a:rPr lang="tt-RU" sz="2000" b="0" kern="1200" dirty="0" smtClean="0">
              <a:latin typeface="Times New Roman" pitchFamily="18" charset="0"/>
              <a:cs typeface="Times New Roman" pitchFamily="18" charset="0"/>
            </a:rPr>
            <a:t> под редакцией З.М.Зариповой</a:t>
          </a:r>
          <a:endParaRPr lang="ru-RU" sz="2000" b="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1220387" y="3868946"/>
        <a:ext cx="7898816" cy="12582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F460BC-F421-42BC-A399-3833F9839F26}">
      <dsp:nvSpPr>
        <dsp:cNvPr id="0" name=""/>
        <dsp:cNvSpPr/>
      </dsp:nvSpPr>
      <dsp:spPr>
        <a:xfrm>
          <a:off x="0" y="0"/>
          <a:ext cx="9592326" cy="2183866"/>
        </a:xfrm>
        <a:prstGeom prst="rightArrow">
          <a:avLst/>
        </a:prstGeom>
        <a:solidFill>
          <a:srgbClr val="FF8989"/>
        </a:solidFill>
        <a:ln>
          <a:solidFill>
            <a:srgbClr val="FF0000"/>
          </a:solidFill>
        </a:ln>
        <a:effectLst>
          <a:glow rad="63500">
            <a:schemeClr val="accent5">
              <a:tint val="40000"/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>
          <a:bevelT w="0" h="0"/>
          <a:contourClr>
            <a:schemeClr val="accent5">
              <a:tint val="40000"/>
              <a:hueOff val="0"/>
              <a:satOff val="0"/>
              <a:lumOff val="0"/>
              <a:alphaOff val="0"/>
              <a:tint val="7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8571EF-CBF9-407C-9CB9-98D9D29316CE}">
      <dsp:nvSpPr>
        <dsp:cNvPr id="0" name=""/>
        <dsp:cNvSpPr/>
      </dsp:nvSpPr>
      <dsp:spPr>
        <a:xfrm>
          <a:off x="1" y="0"/>
          <a:ext cx="3017288" cy="62759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48000"/>
                <a:satMod val="138000"/>
              </a:schemeClr>
            </a:gs>
            <a:gs pos="25000">
              <a:schemeClr val="accent5">
                <a:hueOff val="0"/>
                <a:satOff val="0"/>
                <a:lumOff val="0"/>
                <a:alphaOff val="0"/>
                <a:tint val="85000"/>
              </a:schemeClr>
            </a:gs>
            <a:gs pos="40000">
              <a:schemeClr val="accent5">
                <a:hueOff val="0"/>
                <a:satOff val="0"/>
                <a:lumOff val="0"/>
                <a:alphaOff val="0"/>
                <a:tint val="92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93000"/>
              </a:schemeClr>
            </a:gs>
            <a:gs pos="60000">
              <a:schemeClr val="accent5">
                <a:hueOff val="0"/>
                <a:satOff val="0"/>
                <a:lumOff val="0"/>
                <a:alphaOff val="0"/>
                <a:tint val="92000"/>
              </a:schemeClr>
            </a:gs>
            <a:gs pos="75000">
              <a:schemeClr val="accent5">
                <a:hueOff val="0"/>
                <a:satOff val="0"/>
                <a:lumOff val="0"/>
                <a:alphaOff val="0"/>
                <a:tint val="83000"/>
                <a:satMod val="108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48000"/>
                <a:satMod val="150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>
          <a:bevelT w="0" h="0"/>
          <a:contourClr>
            <a:schemeClr val="accent5">
              <a:hueOff val="0"/>
              <a:satOff val="0"/>
              <a:lumOff val="0"/>
              <a:alphaOff val="0"/>
              <a:tint val="7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>
              <a:latin typeface="Times New Roman" pitchFamily="18" charset="0"/>
              <a:cs typeface="Times New Roman" pitchFamily="18" charset="0"/>
            </a:rPr>
            <a:t>Информационно-аналитический блок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smtClean="0">
            <a:latin typeface="Times New Roman" pitchFamily="18" charset="0"/>
            <a:cs typeface="Times New Roman" pitchFamily="18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1" y="2510362"/>
        <a:ext cx="3017288" cy="2510362"/>
      </dsp:txXfrm>
    </dsp:sp>
    <dsp:sp modelId="{9F206B19-F009-4248-92E6-4F0AF191E2A5}">
      <dsp:nvSpPr>
        <dsp:cNvPr id="0" name=""/>
        <dsp:cNvSpPr/>
      </dsp:nvSpPr>
      <dsp:spPr>
        <a:xfrm>
          <a:off x="491993" y="3967525"/>
          <a:ext cx="2089876" cy="2089876"/>
        </a:xfrm>
        <a:prstGeom prst="ellipse">
          <a:avLst/>
        </a:prstGeom>
        <a:blipFill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glow rad="63500">
            <a:schemeClr val="accent5">
              <a:tint val="50000"/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>
          <a:bevelT w="0" h="0"/>
          <a:contourClr>
            <a:schemeClr val="accent5">
              <a:tint val="50000"/>
              <a:hueOff val="0"/>
              <a:satOff val="0"/>
              <a:lumOff val="0"/>
              <a:alphaOff val="0"/>
              <a:tint val="7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1C457F2-038E-4B02-A1C6-1D3C19AB0171}">
      <dsp:nvSpPr>
        <dsp:cNvPr id="0" name=""/>
        <dsp:cNvSpPr/>
      </dsp:nvSpPr>
      <dsp:spPr>
        <a:xfrm>
          <a:off x="3096342" y="0"/>
          <a:ext cx="2908816" cy="62759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48000"/>
                <a:satMod val="138000"/>
              </a:schemeClr>
            </a:gs>
            <a:gs pos="25000">
              <a:schemeClr val="accent5">
                <a:hueOff val="-4966938"/>
                <a:satOff val="19906"/>
                <a:lumOff val="4314"/>
                <a:alphaOff val="0"/>
                <a:tint val="85000"/>
              </a:schemeClr>
            </a:gs>
            <a:gs pos="40000">
              <a:schemeClr val="accent5">
                <a:hueOff val="-4966938"/>
                <a:satOff val="19906"/>
                <a:lumOff val="4314"/>
                <a:alphaOff val="0"/>
                <a:tint val="92000"/>
              </a:schemeClr>
            </a:gs>
            <a:gs pos="50000">
              <a:schemeClr val="accent5">
                <a:hueOff val="-4966938"/>
                <a:satOff val="19906"/>
                <a:lumOff val="4314"/>
                <a:alphaOff val="0"/>
                <a:tint val="93000"/>
              </a:schemeClr>
            </a:gs>
            <a:gs pos="60000">
              <a:schemeClr val="accent5">
                <a:hueOff val="-4966938"/>
                <a:satOff val="19906"/>
                <a:lumOff val="4314"/>
                <a:alphaOff val="0"/>
                <a:tint val="92000"/>
              </a:schemeClr>
            </a:gs>
            <a:gs pos="75000">
              <a:schemeClr val="accent5">
                <a:hueOff val="-4966938"/>
                <a:satOff val="19906"/>
                <a:lumOff val="4314"/>
                <a:alphaOff val="0"/>
                <a:tint val="83000"/>
                <a:satMod val="108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48000"/>
                <a:satMod val="150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4966938"/>
              <a:satOff val="19906"/>
              <a:lumOff val="4314"/>
              <a:alphaOff val="0"/>
              <a:alpha val="45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>
          <a:bevelT w="0" h="0"/>
          <a:contourClr>
            <a:schemeClr val="accent5">
              <a:hueOff val="-4966938"/>
              <a:satOff val="19906"/>
              <a:lumOff val="4314"/>
              <a:alphaOff val="0"/>
              <a:tint val="7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>
              <a:latin typeface="Times New Roman" pitchFamily="18" charset="0"/>
              <a:cs typeface="Times New Roman" pitchFamily="18" charset="0"/>
            </a:rPr>
            <a:t>Практический</a:t>
          </a:r>
          <a:r>
            <a:rPr lang="ru-RU" sz="2400" kern="1200" smtClean="0"/>
            <a:t> </a:t>
          </a:r>
          <a:r>
            <a:rPr lang="ru-RU" sz="2400" b="1" kern="1200" smtClean="0">
              <a:latin typeface="Times New Roman" pitchFamily="18" charset="0"/>
              <a:cs typeface="Times New Roman" pitchFamily="18" charset="0"/>
            </a:rPr>
            <a:t>блок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smtClean="0">
            <a:latin typeface="Times New Roman" pitchFamily="18" charset="0"/>
            <a:cs typeface="Times New Roman" pitchFamily="18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3096342" y="2510361"/>
        <a:ext cx="2908816" cy="2510362"/>
      </dsp:txXfrm>
    </dsp:sp>
    <dsp:sp modelId="{FAA3AB5D-2203-4146-8671-20A7A901AA7C}">
      <dsp:nvSpPr>
        <dsp:cNvPr id="0" name=""/>
        <dsp:cNvSpPr/>
      </dsp:nvSpPr>
      <dsp:spPr>
        <a:xfrm>
          <a:off x="3517832" y="3967525"/>
          <a:ext cx="2089876" cy="2089876"/>
        </a:xfrm>
        <a:prstGeom prst="ellipse">
          <a:avLst/>
        </a:prstGeom>
        <a:blipFill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glow rad="63500">
            <a:schemeClr val="accent5">
              <a:tint val="50000"/>
              <a:hueOff val="-5341183"/>
              <a:satOff val="23809"/>
              <a:lumOff val="2104"/>
              <a:alphaOff val="0"/>
              <a:alpha val="45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>
          <a:bevelT w="0" h="0"/>
          <a:contourClr>
            <a:schemeClr val="accent5">
              <a:tint val="50000"/>
              <a:hueOff val="-5341183"/>
              <a:satOff val="23809"/>
              <a:lumOff val="2104"/>
              <a:alphaOff val="0"/>
              <a:tint val="7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E6970C3-9DC2-4721-83C9-C2199862BC00}">
      <dsp:nvSpPr>
        <dsp:cNvPr id="0" name=""/>
        <dsp:cNvSpPr/>
      </dsp:nvSpPr>
      <dsp:spPr>
        <a:xfrm>
          <a:off x="6049030" y="0"/>
          <a:ext cx="3017288" cy="62759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48000"/>
                <a:satMod val="138000"/>
              </a:schemeClr>
            </a:gs>
            <a:gs pos="25000">
              <a:schemeClr val="accent5">
                <a:hueOff val="-9933876"/>
                <a:satOff val="39811"/>
                <a:lumOff val="8628"/>
                <a:alphaOff val="0"/>
                <a:tint val="85000"/>
              </a:schemeClr>
            </a:gs>
            <a:gs pos="40000">
              <a:schemeClr val="accent5">
                <a:hueOff val="-9933876"/>
                <a:satOff val="39811"/>
                <a:lumOff val="8628"/>
                <a:alphaOff val="0"/>
                <a:tint val="92000"/>
              </a:schemeClr>
            </a:gs>
            <a:gs pos="50000">
              <a:schemeClr val="accent5">
                <a:hueOff val="-9933876"/>
                <a:satOff val="39811"/>
                <a:lumOff val="8628"/>
                <a:alphaOff val="0"/>
                <a:tint val="93000"/>
              </a:schemeClr>
            </a:gs>
            <a:gs pos="60000">
              <a:schemeClr val="accent5">
                <a:hueOff val="-9933876"/>
                <a:satOff val="39811"/>
                <a:lumOff val="8628"/>
                <a:alphaOff val="0"/>
                <a:tint val="92000"/>
              </a:schemeClr>
            </a:gs>
            <a:gs pos="75000">
              <a:schemeClr val="accent5">
                <a:hueOff val="-9933876"/>
                <a:satOff val="39811"/>
                <a:lumOff val="8628"/>
                <a:alphaOff val="0"/>
                <a:tint val="83000"/>
                <a:satMod val="108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48000"/>
                <a:satMod val="150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hueOff val="-9933876"/>
              <a:satOff val="39811"/>
              <a:lumOff val="8628"/>
              <a:alphaOff val="0"/>
              <a:alpha val="45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>
          <a:bevelT w="0" h="0"/>
          <a:contourClr>
            <a:schemeClr val="accent5">
              <a:hueOff val="-9933876"/>
              <a:satOff val="39811"/>
              <a:lumOff val="8628"/>
              <a:alphaOff val="0"/>
              <a:tint val="7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400" b="1" kern="1200" smtClean="0">
              <a:latin typeface="Times New Roman" pitchFamily="18" charset="0"/>
              <a:cs typeface="Times New Roman" pitchFamily="18" charset="0"/>
            </a:rPr>
            <a:t>Контрольно-оценочный</a:t>
          </a: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400" b="1" kern="1200" smtClean="0">
              <a:latin typeface="Times New Roman" pitchFamily="18" charset="0"/>
              <a:cs typeface="Times New Roman" pitchFamily="18" charset="0"/>
            </a:rPr>
            <a:t> блок</a:t>
          </a: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2400" b="1" kern="1200" smtClean="0">
            <a:latin typeface="Times New Roman" pitchFamily="18" charset="0"/>
            <a:cs typeface="Times New Roman" pitchFamily="18" charset="0"/>
          </a:endParaRP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2400" b="1" kern="1200" smtClean="0">
            <a:latin typeface="Times New Roman" pitchFamily="18" charset="0"/>
            <a:cs typeface="Times New Roman" pitchFamily="18" charset="0"/>
          </a:endParaRP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2400" b="1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6049030" y="2510361"/>
        <a:ext cx="3017288" cy="2510362"/>
      </dsp:txXfrm>
    </dsp:sp>
    <dsp:sp modelId="{E65E1139-E362-422C-A5E1-B9A9AE7ECCF8}">
      <dsp:nvSpPr>
        <dsp:cNvPr id="0" name=""/>
        <dsp:cNvSpPr/>
      </dsp:nvSpPr>
      <dsp:spPr>
        <a:xfrm>
          <a:off x="6687934" y="4039667"/>
          <a:ext cx="2089876" cy="2089876"/>
        </a:xfrm>
        <a:prstGeom prst="ellipse">
          <a:avLst/>
        </a:prstGeom>
        <a:blipFill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glow rad="63500">
            <a:schemeClr val="accent5">
              <a:tint val="50000"/>
              <a:hueOff val="-10682366"/>
              <a:satOff val="47617"/>
              <a:lumOff val="4207"/>
              <a:alphaOff val="0"/>
              <a:alpha val="45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>
          <a:bevelT w="0" h="0"/>
          <a:contourClr>
            <a:schemeClr val="accent5">
              <a:tint val="50000"/>
              <a:hueOff val="-10682366"/>
              <a:satOff val="47617"/>
              <a:lumOff val="4207"/>
              <a:alphaOff val="0"/>
              <a:tint val="7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54C6B1E-3A4A-4D26-A461-143587C49EEA}">
      <dsp:nvSpPr>
        <dsp:cNvPr id="0" name=""/>
        <dsp:cNvSpPr/>
      </dsp:nvSpPr>
      <dsp:spPr>
        <a:xfrm>
          <a:off x="296834" y="504956"/>
          <a:ext cx="8397420" cy="1568979"/>
        </a:xfrm>
        <a:prstGeom prst="leftRightArrow">
          <a:avLst/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tint val="48000"/>
                <a:satMod val="138000"/>
              </a:schemeClr>
            </a:gs>
            <a:gs pos="25000">
              <a:schemeClr val="accent5">
                <a:tint val="40000"/>
                <a:hueOff val="0"/>
                <a:satOff val="0"/>
                <a:lumOff val="0"/>
                <a:alphaOff val="0"/>
                <a:tint val="85000"/>
              </a:schemeClr>
            </a:gs>
            <a:gs pos="40000">
              <a:schemeClr val="accent5">
                <a:tint val="40000"/>
                <a:hueOff val="0"/>
                <a:satOff val="0"/>
                <a:lumOff val="0"/>
                <a:alphaOff val="0"/>
                <a:tint val="92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tint val="93000"/>
              </a:schemeClr>
            </a:gs>
            <a:gs pos="60000">
              <a:schemeClr val="accent5">
                <a:tint val="40000"/>
                <a:hueOff val="0"/>
                <a:satOff val="0"/>
                <a:lumOff val="0"/>
                <a:alphaOff val="0"/>
                <a:tint val="92000"/>
              </a:schemeClr>
            </a:gs>
            <a:gs pos="75000">
              <a:schemeClr val="accent5">
                <a:tint val="40000"/>
                <a:hueOff val="0"/>
                <a:satOff val="0"/>
                <a:lumOff val="0"/>
                <a:alphaOff val="0"/>
                <a:tint val="83000"/>
                <a:satMod val="108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tint val="48000"/>
                <a:satMod val="150000"/>
              </a:schemeClr>
            </a:gs>
          </a:gsLst>
          <a:lin ang="5400000" scaled="0"/>
        </a:gradFill>
        <a:ln>
          <a:noFill/>
        </a:ln>
        <a:effectLst>
          <a:glow rad="63500">
            <a:schemeClr val="accent5">
              <a:tint val="40000"/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>
          <a:bevelT w="0" h="0"/>
          <a:contourClr>
            <a:schemeClr val="accent5">
              <a:tint val="40000"/>
              <a:hueOff val="0"/>
              <a:satOff val="0"/>
              <a:lumOff val="0"/>
              <a:alphaOff val="0"/>
              <a:tint val="7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4BF86F-88A9-4891-81AB-0C1C1CD9B72B}">
      <dsp:nvSpPr>
        <dsp:cNvPr id="0" name=""/>
        <dsp:cNvSpPr/>
      </dsp:nvSpPr>
      <dsp:spPr>
        <a:xfrm>
          <a:off x="2812" y="294707"/>
          <a:ext cx="2742549" cy="667473"/>
        </a:xfrm>
        <a:prstGeom prst="rect">
          <a:avLst/>
        </a:prstGeom>
        <a:solidFill>
          <a:srgbClr val="2DC8FF"/>
        </a:solidFill>
        <a:ln w="12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101500">
            <a:schemeClr val="accent5">
              <a:hueOff val="0"/>
              <a:satOff val="0"/>
              <a:lumOff val="0"/>
              <a:alphaOff val="0"/>
              <a:alpha val="42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glow" dir="t">
            <a:rot lat="0" lon="0" rev="4800000"/>
          </a:lightRig>
        </a:scene3d>
        <a:sp3d prstMaterial="powder">
          <a:bevelT w="50800" h="50800"/>
          <a:contourClr>
            <a:schemeClr val="accent5">
              <a:hueOff val="0"/>
              <a:satOff val="0"/>
              <a:lumOff val="0"/>
              <a:alphaOff val="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Информационно-аналитический блок</a:t>
          </a:r>
          <a:endParaRPr lang="ru-RU" sz="19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812" y="294707"/>
        <a:ext cx="2742549" cy="667473"/>
      </dsp:txXfrm>
    </dsp:sp>
    <dsp:sp modelId="{69DB2799-16A3-46F9-89B6-FA76245E40EC}">
      <dsp:nvSpPr>
        <dsp:cNvPr id="0" name=""/>
        <dsp:cNvSpPr/>
      </dsp:nvSpPr>
      <dsp:spPr>
        <a:xfrm>
          <a:off x="2812" y="962180"/>
          <a:ext cx="2742549" cy="4172399"/>
        </a:xfrm>
        <a:prstGeom prst="rect">
          <a:avLst/>
        </a:prstGeom>
        <a:solidFill>
          <a:srgbClr val="B2EBFF">
            <a:alpha val="90000"/>
          </a:srgbClr>
        </a:solidFill>
        <a:ln w="120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63500">
            <a:schemeClr val="accent5">
              <a:tint val="40000"/>
              <a:alpha val="90000"/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>
          <a:bevelT w="0" h="0"/>
          <a:contourClr>
            <a:schemeClr val="accent5">
              <a:tint val="40000"/>
              <a:alpha val="90000"/>
              <a:hueOff val="0"/>
              <a:satOff val="0"/>
              <a:lumOff val="0"/>
              <a:alphaOff val="0"/>
              <a:tint val="70000"/>
            </a:schemeClr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0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анкетирование и опрос</a:t>
          </a:r>
          <a:endParaRPr lang="ru-RU" sz="1900" kern="1200" dirty="0">
            <a:latin typeface="Times New Roman" pitchFamily="18" charset="0"/>
            <a:cs typeface="Times New Roman" pitchFamily="18" charset="0"/>
          </a:endParaRPr>
        </a:p>
        <a:p>
          <a:pPr marL="0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наблюдение</a:t>
          </a:r>
          <a:endParaRPr lang="ru-RU" sz="1900" kern="1200" dirty="0">
            <a:latin typeface="Times New Roman" pitchFamily="18" charset="0"/>
            <a:cs typeface="Times New Roman" pitchFamily="18" charset="0"/>
          </a:endParaRPr>
        </a:p>
        <a:p>
          <a:pPr marL="0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беседы</a:t>
          </a:r>
          <a:endParaRPr lang="ru-RU" sz="1900" kern="1200" dirty="0">
            <a:latin typeface="Times New Roman" pitchFamily="18" charset="0"/>
            <a:cs typeface="Times New Roman" pitchFamily="18" charset="0"/>
          </a:endParaRPr>
        </a:p>
        <a:p>
          <a:pPr marL="0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консультаций</a:t>
          </a:r>
          <a:endParaRPr lang="ru-RU" sz="1900" kern="1200" dirty="0">
            <a:latin typeface="Times New Roman" pitchFamily="18" charset="0"/>
            <a:cs typeface="Times New Roman" pitchFamily="18" charset="0"/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стенды</a:t>
          </a:r>
          <a:endParaRPr lang="ru-RU" sz="1900" kern="1200" dirty="0">
            <a:latin typeface="Times New Roman" pitchFamily="18" charset="0"/>
            <a:cs typeface="Times New Roman" pitchFamily="18" charset="0"/>
          </a:endParaRPr>
        </a:p>
        <a:p>
          <a:pPr marL="0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собрания и конференции</a:t>
          </a:r>
          <a:endParaRPr lang="ru-RU" sz="1900" kern="1200" dirty="0">
            <a:latin typeface="Times New Roman" pitchFamily="18" charset="0"/>
            <a:cs typeface="Times New Roman" pitchFamily="18" charset="0"/>
          </a:endParaRPr>
        </a:p>
        <a:p>
          <a:pPr marL="0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дни открытых дверей</a:t>
          </a:r>
          <a:endParaRPr lang="ru-RU" sz="1900" kern="1200" dirty="0">
            <a:latin typeface="Times New Roman" pitchFamily="18" charset="0"/>
            <a:cs typeface="Times New Roman" pitchFamily="18" charset="0"/>
          </a:endParaRPr>
        </a:p>
        <a:p>
          <a:pPr marL="0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собрания-встречи</a:t>
          </a:r>
          <a:endParaRPr lang="ru-RU" sz="1900" kern="1200" dirty="0">
            <a:latin typeface="Times New Roman" pitchFamily="18" charset="0"/>
            <a:cs typeface="Times New Roman" pitchFamily="18" charset="0"/>
          </a:endParaRPr>
        </a:p>
        <a:p>
          <a:pPr marL="0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разнообразные буклеты</a:t>
          </a:r>
          <a:endParaRPr lang="ru-RU" sz="1900" kern="1200" dirty="0">
            <a:latin typeface="Times New Roman" pitchFamily="18" charset="0"/>
            <a:cs typeface="Times New Roman" pitchFamily="18" charset="0"/>
          </a:endParaRPr>
        </a:p>
        <a:p>
          <a:pPr marL="0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интернет-сайты  (ДОУ и УО)</a:t>
          </a:r>
          <a:endParaRPr lang="ru-RU" sz="1900" kern="1200" dirty="0">
            <a:latin typeface="Times New Roman" pitchFamily="18" charset="0"/>
            <a:cs typeface="Times New Roman" pitchFamily="18" charset="0"/>
          </a:endParaRPr>
        </a:p>
        <a:p>
          <a:pPr marL="0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электронная переписка </a:t>
          </a:r>
          <a:endParaRPr lang="ru-RU" sz="19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812" y="962180"/>
        <a:ext cx="2742549" cy="4172399"/>
      </dsp:txXfrm>
    </dsp:sp>
    <dsp:sp modelId="{FF5353E0-E511-4B05-979A-521697F5804A}">
      <dsp:nvSpPr>
        <dsp:cNvPr id="0" name=""/>
        <dsp:cNvSpPr/>
      </dsp:nvSpPr>
      <dsp:spPr>
        <a:xfrm>
          <a:off x="3129319" y="294707"/>
          <a:ext cx="2742549" cy="667473"/>
        </a:xfrm>
        <a:prstGeom prst="rect">
          <a:avLst/>
        </a:prstGeom>
        <a:solidFill>
          <a:srgbClr val="00CC00"/>
        </a:solidFill>
        <a:ln w="120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>
          <a:glow rad="101500">
            <a:schemeClr val="accent5">
              <a:hueOff val="-4966938"/>
              <a:satOff val="19906"/>
              <a:lumOff val="4314"/>
              <a:alphaOff val="0"/>
              <a:alpha val="42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glow" dir="t">
            <a:rot lat="0" lon="0" rev="4800000"/>
          </a:lightRig>
        </a:scene3d>
        <a:sp3d prstMaterial="powder">
          <a:bevelT w="50800" h="50800"/>
          <a:contourClr>
            <a:schemeClr val="accent5">
              <a:hueOff val="-4966938"/>
              <a:satOff val="19906"/>
              <a:lumOff val="4314"/>
              <a:alphaOff val="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Практический</a:t>
          </a:r>
          <a:r>
            <a:rPr lang="ru-RU" sz="1900" kern="1200" dirty="0" smtClean="0"/>
            <a:t> </a:t>
          </a:r>
          <a:r>
            <a:rPr lang="ru-RU" sz="19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блок</a:t>
          </a:r>
        </a:p>
      </dsp:txBody>
      <dsp:txXfrm>
        <a:off x="3129319" y="294707"/>
        <a:ext cx="2742549" cy="667473"/>
      </dsp:txXfrm>
    </dsp:sp>
    <dsp:sp modelId="{50D294DF-3037-4C99-BED6-EB48FB2D4912}">
      <dsp:nvSpPr>
        <dsp:cNvPr id="0" name=""/>
        <dsp:cNvSpPr/>
      </dsp:nvSpPr>
      <dsp:spPr>
        <a:xfrm>
          <a:off x="3129319" y="962180"/>
          <a:ext cx="2742549" cy="4172399"/>
        </a:xfrm>
        <a:prstGeom prst="rect">
          <a:avLst/>
        </a:prstGeom>
        <a:solidFill>
          <a:srgbClr val="99FF66">
            <a:alpha val="89804"/>
          </a:srgbClr>
        </a:solidFill>
        <a:ln w="12000" cap="flat" cmpd="sng" algn="ctr">
          <a:solidFill>
            <a:schemeClr val="accent5">
              <a:tint val="40000"/>
              <a:alpha val="90000"/>
              <a:hueOff val="-5370241"/>
              <a:satOff val="24126"/>
              <a:lumOff val="1658"/>
              <a:alphaOff val="0"/>
            </a:schemeClr>
          </a:solidFill>
          <a:prstDash val="solid"/>
        </a:ln>
        <a:effectLst>
          <a:glow rad="63500">
            <a:schemeClr val="accent5">
              <a:tint val="40000"/>
              <a:alpha val="90000"/>
              <a:hueOff val="-5370241"/>
              <a:satOff val="24126"/>
              <a:lumOff val="1658"/>
              <a:alphaOff val="0"/>
              <a:alpha val="45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>
          <a:bevelT w="0" h="0"/>
          <a:contourClr>
            <a:schemeClr val="accent5">
              <a:tint val="40000"/>
              <a:alpha val="90000"/>
              <a:hueOff val="-5370241"/>
              <a:satOff val="24126"/>
              <a:lumOff val="1658"/>
              <a:alphaOff val="0"/>
              <a:tint val="70000"/>
            </a:schemeClr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лекции</a:t>
          </a:r>
          <a:endParaRPr lang="ru-RU" sz="19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памятки</a:t>
          </a:r>
          <a:endParaRPr lang="ru-RU" sz="19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семинары и тренинги</a:t>
          </a:r>
          <a:endParaRPr lang="ru-RU" sz="19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мастер-классы</a:t>
          </a:r>
          <a:endParaRPr lang="ru-RU" sz="19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открытые показы</a:t>
          </a:r>
          <a:endParaRPr lang="ru-RU" sz="19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проекты и выставки</a:t>
          </a:r>
          <a:endParaRPr lang="ru-RU" sz="19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круглые столы</a:t>
          </a:r>
          <a:endParaRPr lang="ru-RU" sz="19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праздники и развлечения</a:t>
          </a:r>
          <a:endParaRPr lang="ru-RU" sz="19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театры</a:t>
          </a:r>
          <a:endParaRPr lang="ru-RU" sz="19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игры</a:t>
          </a:r>
          <a:endParaRPr lang="ru-RU" sz="19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129319" y="962180"/>
        <a:ext cx="2742549" cy="4172399"/>
      </dsp:txXfrm>
    </dsp:sp>
    <dsp:sp modelId="{E0E1373F-497C-44AC-9967-6C9D9AE88E41}">
      <dsp:nvSpPr>
        <dsp:cNvPr id="0" name=""/>
        <dsp:cNvSpPr/>
      </dsp:nvSpPr>
      <dsp:spPr>
        <a:xfrm>
          <a:off x="6255825" y="294707"/>
          <a:ext cx="2742549" cy="667473"/>
        </a:xfrm>
        <a:prstGeom prst="rect">
          <a:avLst/>
        </a:prstGeom>
        <a:solidFill>
          <a:srgbClr val="FFFF00"/>
        </a:solidFill>
        <a:ln w="12000" cap="flat" cmpd="sng" algn="ctr">
          <a:solidFill>
            <a:srgbClr val="FFFF00"/>
          </a:solidFill>
          <a:prstDash val="solid"/>
        </a:ln>
        <a:effectLst>
          <a:glow rad="101500">
            <a:schemeClr val="accent5">
              <a:hueOff val="-9933876"/>
              <a:satOff val="39811"/>
              <a:lumOff val="8628"/>
              <a:alphaOff val="0"/>
              <a:alpha val="42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glow" dir="t">
            <a:rot lat="0" lon="0" rev="4800000"/>
          </a:lightRig>
        </a:scene3d>
        <a:sp3d prstMaterial="powder">
          <a:bevelT w="50800" h="50800"/>
          <a:contourClr>
            <a:schemeClr val="accent5">
              <a:hueOff val="-9933876"/>
              <a:satOff val="39811"/>
              <a:lumOff val="8628"/>
              <a:alphaOff val="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Контрольно-оценочный блок</a:t>
          </a:r>
        </a:p>
      </dsp:txBody>
      <dsp:txXfrm>
        <a:off x="6255825" y="294707"/>
        <a:ext cx="2742549" cy="667473"/>
      </dsp:txXfrm>
    </dsp:sp>
    <dsp:sp modelId="{79012316-00B3-4768-B495-92B291408644}">
      <dsp:nvSpPr>
        <dsp:cNvPr id="0" name=""/>
        <dsp:cNvSpPr/>
      </dsp:nvSpPr>
      <dsp:spPr>
        <a:xfrm>
          <a:off x="6255825" y="962180"/>
          <a:ext cx="2742549" cy="4172399"/>
        </a:xfrm>
        <a:prstGeom prst="rect">
          <a:avLst/>
        </a:prstGeom>
        <a:solidFill>
          <a:srgbClr val="FFFF99">
            <a:alpha val="89804"/>
          </a:srgbClr>
        </a:solidFill>
        <a:ln w="12000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>
          <a:glow rad="63500"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  <a:alpha val="45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>
          <a:bevelT w="0" h="0"/>
          <a:contourClr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  <a:tint val="70000"/>
            </a:schemeClr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анализ деятельности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 анкетирование и опрос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оценочные листы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отзывы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smtClean="0">
              <a:latin typeface="Times New Roman" pitchFamily="18" charset="0"/>
              <a:cs typeface="Times New Roman" pitchFamily="18" charset="0"/>
            </a:rPr>
            <a:t>беседы</a:t>
          </a:r>
          <a:endParaRPr lang="ru-RU" sz="1900" kern="1200" dirty="0" smtClean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smtClean="0">
              <a:latin typeface="Times New Roman" pitchFamily="18" charset="0"/>
              <a:cs typeface="Times New Roman" pitchFamily="18" charset="0"/>
            </a:rPr>
            <a:t>анкетирование</a:t>
          </a:r>
          <a:endParaRPr lang="ru-RU" sz="1900" kern="1200" dirty="0" smtClean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групповое обсуждение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>
              <a:latin typeface="Times New Roman" pitchFamily="18" charset="0"/>
              <a:cs typeface="Times New Roman" pitchFamily="18" charset="0"/>
            </a:rPr>
            <a:t>интернет-сайты  (ДОУ и УО)</a:t>
          </a:r>
        </a:p>
      </dsp:txBody>
      <dsp:txXfrm>
        <a:off x="6255825" y="962180"/>
        <a:ext cx="2742549" cy="41723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#2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60" cy="497976"/>
          </a:xfrm>
          <a:prstGeom prst="rect">
            <a:avLst/>
          </a:prstGeom>
        </p:spPr>
        <p:txBody>
          <a:bodyPr vert="horz" lIns="92098" tIns="46049" rIns="92098" bIns="4604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2" y="1"/>
            <a:ext cx="2945660" cy="497976"/>
          </a:xfrm>
          <a:prstGeom prst="rect">
            <a:avLst/>
          </a:prstGeom>
        </p:spPr>
        <p:txBody>
          <a:bodyPr vert="horz" lIns="92098" tIns="46049" rIns="92098" bIns="46049" rtlCol="0"/>
          <a:lstStyle>
            <a:lvl1pPr algn="r">
              <a:defRPr sz="1200"/>
            </a:lvl1pPr>
          </a:lstStyle>
          <a:p>
            <a:fld id="{EBF60FD7-C654-4615-84C5-5F5434F0E135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35525" cy="3348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98" tIns="46049" rIns="92098" bIns="4604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6431"/>
            <a:ext cx="5438140" cy="3907989"/>
          </a:xfrm>
          <a:prstGeom prst="rect">
            <a:avLst/>
          </a:prstGeom>
        </p:spPr>
        <p:txBody>
          <a:bodyPr vert="horz" lIns="92098" tIns="46049" rIns="92098" bIns="46049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7076"/>
            <a:ext cx="2945660" cy="497975"/>
          </a:xfrm>
          <a:prstGeom prst="rect">
            <a:avLst/>
          </a:prstGeom>
        </p:spPr>
        <p:txBody>
          <a:bodyPr vert="horz" lIns="92098" tIns="46049" rIns="92098" bIns="4604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2" y="9427076"/>
            <a:ext cx="2945660" cy="497975"/>
          </a:xfrm>
          <a:prstGeom prst="rect">
            <a:avLst/>
          </a:prstGeom>
        </p:spPr>
        <p:txBody>
          <a:bodyPr vert="horz" lIns="92098" tIns="46049" rIns="92098" bIns="46049" rtlCol="0" anchor="b"/>
          <a:lstStyle>
            <a:lvl1pPr algn="r">
              <a:defRPr sz="1200"/>
            </a:lvl1pPr>
          </a:lstStyle>
          <a:p>
            <a:fld id="{061AD633-C03E-4402-8AD4-BA4069AEF8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762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AD633-C03E-4402-8AD4-BA4069AEF829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AD633-C03E-4402-8AD4-BA4069AEF829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5674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AD633-C03E-4402-8AD4-BA4069AEF829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AD633-C03E-4402-8AD4-BA4069AEF829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AD633-C03E-4402-8AD4-BA4069AEF829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AD633-C03E-4402-8AD4-BA4069AEF829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AD633-C03E-4402-8AD4-BA4069AEF829}" type="slidenum">
              <a:rPr lang="ru-RU" smtClean="0"/>
              <a:pPr/>
              <a:t>31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AD633-C03E-4402-8AD4-BA4069AEF829}" type="slidenum">
              <a:rPr lang="ru-RU" smtClean="0"/>
              <a:pPr/>
              <a:t>32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AD633-C03E-4402-8AD4-BA4069AEF829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AD633-C03E-4402-8AD4-BA4069AEF829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AD633-C03E-4402-8AD4-BA4069AEF829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AD633-C03E-4402-8AD4-BA4069AEF829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AD633-C03E-4402-8AD4-BA4069AEF829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AD633-C03E-4402-8AD4-BA4069AEF829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AD633-C03E-4402-8AD4-BA4069AEF829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AD633-C03E-4402-8AD4-BA4069AEF829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652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47650" y="228600"/>
            <a:ext cx="9420606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29304" y="5353963"/>
            <a:ext cx="9450324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600200"/>
            <a:ext cx="84201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556001"/>
            <a:ext cx="69342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43848-58A6-4321-A0F2-72B7A9788BC7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3EA2C-EA19-4C77-9A13-AAF9E84269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43848-58A6-4321-A0F2-72B7A9788BC7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3EA2C-EA19-4C77-9A13-AAF9E84269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47650" y="228600"/>
            <a:ext cx="9420606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43848-58A6-4321-A0F2-72B7A9788BC7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3EA2C-EA19-4C77-9A13-AAF9E84269F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29304" y="714191"/>
            <a:ext cx="9450324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1447801"/>
            <a:ext cx="222885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1447800"/>
            <a:ext cx="652145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43848-58A6-4321-A0F2-72B7A9788BC7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3EA2C-EA19-4C77-9A13-AAF9E84269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47650" y="228600"/>
            <a:ext cx="9420606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551392" y="4203592"/>
            <a:ext cx="3116131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837597" y="4075290"/>
            <a:ext cx="6006558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064455" y="4087562"/>
            <a:ext cx="5923645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6076946" y="4074175"/>
            <a:ext cx="3583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29304" y="4058555"/>
            <a:ext cx="9450324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535" y="2463560"/>
            <a:ext cx="84201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1312" y="1437449"/>
            <a:ext cx="6952545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43848-58A6-4321-A0F2-72B7A9788BC7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3EA2C-EA19-4C77-9A13-AAF9E84269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43848-58A6-4321-A0F2-72B7A9788BC7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3EA2C-EA19-4C77-9A13-AAF9E84269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733043" y="2679192"/>
            <a:ext cx="4140708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32248" y="2679192"/>
            <a:ext cx="4140708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3044" y="2678114"/>
            <a:ext cx="4140708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3777" y="3429001"/>
            <a:ext cx="4138393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5550" y="2678113"/>
            <a:ext cx="4140708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0" y="3429001"/>
            <a:ext cx="4140708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43848-58A6-4321-A0F2-72B7A9788BC7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3EA2C-EA19-4C77-9A13-AAF9E84269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43848-58A6-4321-A0F2-72B7A9788BC7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3EA2C-EA19-4C77-9A13-AAF9E84269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47650" y="228600"/>
            <a:ext cx="9420606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29304" y="714191"/>
            <a:ext cx="9450324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43848-58A6-4321-A0F2-72B7A9788BC7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3EA2C-EA19-4C77-9A13-AAF9E84269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47650" y="228600"/>
            <a:ext cx="9420606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43848-58A6-4321-A0F2-72B7A9788BC7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3EA2C-EA19-4C77-9A13-AAF9E84269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600" y="3581401"/>
            <a:ext cx="36322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29304" y="714191"/>
            <a:ext cx="9450324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90600" y="2286000"/>
            <a:ext cx="36322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9625" y="1828800"/>
            <a:ext cx="422941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47650" y="228600"/>
            <a:ext cx="9420606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29304" y="5353963"/>
            <a:ext cx="9450324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0335" y="338667"/>
            <a:ext cx="413036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74028" y="2785533"/>
            <a:ext cx="4136673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43848-58A6-4321-A0F2-72B7A9788BC7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3EA2C-EA19-4C77-9A13-AAF9E84269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08050" y="1371600"/>
            <a:ext cx="386334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47650" y="228600"/>
            <a:ext cx="9420606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29304" y="1679429"/>
            <a:ext cx="9450324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338328"/>
            <a:ext cx="89154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3978" y="6250165"/>
            <a:ext cx="41022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26143848-58A6-4321-A0F2-72B7A9788BC7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9775" y="6250165"/>
            <a:ext cx="4102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3679" y="6250164"/>
            <a:ext cx="12586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7D3EA2C-EA19-4C77-9A13-AAF9E84269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40" y="2675467"/>
            <a:ext cx="8025694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4.png"/><Relationship Id="rId7" Type="http://schemas.openxmlformats.org/officeDocument/2006/relationships/diagramLayout" Target="../diagrams/layout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5" Type="http://schemas.openxmlformats.org/officeDocument/2006/relationships/image" Target="../media/image6.png"/><Relationship Id="rId10" Type="http://schemas.microsoft.com/office/2007/relationships/diagramDrawing" Target="../diagrams/drawing2.xml"/><Relationship Id="rId4" Type="http://schemas.openxmlformats.org/officeDocument/2006/relationships/image" Target="../media/image5.jpeg"/><Relationship Id="rId9" Type="http://schemas.openxmlformats.org/officeDocument/2006/relationships/diagramColors" Target="../diagrams/colors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4000">
              <a:srgbClr val="B2EBFF"/>
            </a:gs>
            <a:gs pos="53000">
              <a:schemeClr val="bg1"/>
            </a:gs>
            <a:gs pos="89000">
              <a:srgbClr val="B2DE8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00472" y="214293"/>
            <a:ext cx="9433048" cy="8384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0472" y="250329"/>
            <a:ext cx="94330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 образовательное учреждение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«Детский сад общеразвивающего вида </a:t>
            </a:r>
          </a:p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 приоритетным осуществлением деятельности по познавательно-речевому направлению развития детей № 7  «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Рябинушка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»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0512" y="1844824"/>
            <a:ext cx="89289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раткая презентация 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образовательной программы </a:t>
            </a:r>
            <a:endParaRPr lang="ru-RU" sz="3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МБДОУ «Детский сад №7 «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Рябинушка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74" y="5065713"/>
            <a:ext cx="2438521" cy="1963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336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00472" y="188639"/>
            <a:ext cx="9505056" cy="71675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ПРИНЦИПЫ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СООТВЕТСТВИИ С ФГОС ДОШКОЛЬНОГО ОБРАЗОВАНИЯ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905391"/>
            <a:ext cx="9906000" cy="563231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Принцип развивающего образования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(целью которого является развитие ребёнка).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Принцип научной обоснованности и практической применимости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(отбор образовательного материала учитывает зону ближайшего развития, применение полученной информации в практической деятельности).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Принцип интеграции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(содержания дошкольного образования в соответствии с возрастными возможностями и особенностями детей, спецификой и возможностями образовательных областей).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Комплексно-тематический принцип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(объединение комплекса видов детских деятельностей вокруг единой темы).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Принцип учёта возрастных и индивидуальных особенностей развития детей.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Принцип содействие и сотрудничество детей и взрослых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(признание ребёнка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полноцкенным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участником образовательных отношений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Принцип сотрудничества с семьёй.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гендерного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подхода.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Принцип адаптивности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(через адаптивность предметно – развивающей среды к потребностям ребёнка).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Принцип поддержки инициативы детей в различных видах деятельности.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Принцип учёта особенностей развития детей с ограниченными возможностями здоровья (ВОЗ).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Принцип национально регионального компонента (НРК)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676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00472" y="3475017"/>
            <a:ext cx="9433048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pPr marL="0" marR="0" lvl="0" indent="90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272480" y="316243"/>
            <a:ext cx="9361040" cy="63094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54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Национально региональный компонент (НРК) составлен с учетом национальных и региональных особенностей Республики Татарстан, который предусматривает следующие направления деятельности ДОУ: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Приобщение к истокам национальной культуры народов, населяющих Республику Татарстан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Предоставление каждому ребенку возможность обучения и воспитания на родном языке, формирование у детей основ нравственности на лучших образцах национальной культуры, народных традициях и обычаях.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Создание благоприятных условий для воспитания толерантной личности – привития любви и уважения к людям другой национальности, к их культурным ценностям. 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Ознакомление с природой родного края, формирование экологической культуры.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Ознакомление детей с особенностями жизни и быта народов, населяющих Республику Татарстан, праздниками, событиями общественной жизни республики, символиками РТ и РФ, памятниками архитектуры, декоративно-прикладным искусством.</a:t>
            </a:r>
          </a:p>
        </p:txBody>
      </p:sp>
    </p:spTree>
    <p:extLst>
      <p:ext uri="{BB962C8B-B14F-4D97-AF65-F5344CB8AC3E}">
        <p14:creationId xmlns:p14="http://schemas.microsoft.com/office/powerpoint/2010/main" val="3836676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00472" y="0"/>
            <a:ext cx="9433048" cy="69269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ВОЗРАСТНАЯ ХАРАКТЕРИСТИКА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детей 3-4 лет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08584" y="250329"/>
            <a:ext cx="767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901" y="1844824"/>
            <a:ext cx="9891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472" y="1124742"/>
            <a:ext cx="95770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570018"/>
            <a:ext cx="9906000" cy="4443158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 возрасте 3-4 лет ребенок постепенно выходит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за пределы семейного круга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Его общение становится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внеситуативным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Особенностью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игры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является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ее условность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Содержанием игры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: действия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с игрушками и предметами-заместите­лями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Продолжительность игры небольшая.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Игры с правилами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в этом возрасте только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начинают формиро­ваться. Изобразительная деятельность ребенка зависит от его представле­ний о предмете.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В этом возрасте они только начинают формироваться. Графические образы бедны. Младшие дошкольники способны под руководством взрослого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вылепить простые предметы,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доступны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простейшие виды аппли­кации.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Конструктивная деятельность огра­ничена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возведением несложных построек по образцу и по замыслу. Развиваются восприятие, память, внимание и мелкая моторика рук.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Продолжает развиваться наглядно-действенное мышление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Способны установить некоторые скрытые связи и отношения между предметами. Начинает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развиваться воображение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, которое особенно наглядно проявляется в игре.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Взаимоотношения детей обусловлены нормами и правилами.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В игровой деятельности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дети скорее играют рядом, чем активно вступают во взаимодействие.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Могут наблюдаться устойчивые избиратель­ные взаимоотношения. 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Положение ребенка в группе сверстников во многом определяется мнением воспитателя.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Пове­дение ребенка еще </a:t>
            </a:r>
            <a:r>
              <a:rPr lang="ru-RU" sz="1700" b="1" dirty="0" err="1" smtClean="0">
                <a:latin typeface="Times New Roman" pitchFamily="18" charset="0"/>
                <a:cs typeface="Times New Roman" pitchFamily="18" charset="0"/>
              </a:rPr>
              <a:t>ситуативно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Начинает развиваться самооценка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, при этом дети в значительной мере ориентируются на оценку воспитателя. Про­должает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развиваться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также их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половая идентификация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5276243"/>
            <a:ext cx="9906000" cy="877163"/>
          </a:xfrm>
          <a:prstGeom prst="rect">
            <a:avLst/>
          </a:prstGeom>
          <a:solidFill>
            <a:srgbClr val="FAB58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НРК</a:t>
            </a: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В возрасте 3 – 4 лет развивается познавательный интерес о родном городе,   художественной литературе (татарских народных сказок и произведений татарских писателей). В игровой форме дети данного возраста познают татарскую национальную одежду (мальчик, девочка).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36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00472" y="0"/>
            <a:ext cx="9433048" cy="69269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ВОЗРАСТНАЯ ХАРАКТЕРИСТИКА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детей 4 -5 лет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08584" y="250329"/>
            <a:ext cx="767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901" y="1844824"/>
            <a:ext cx="9891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472" y="1124742"/>
            <a:ext cx="95770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570955"/>
            <a:ext cx="9906000" cy="6001643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игровой деятельности у детей появляют­ся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ролевые взаимодействия.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 процессе игры роли могут меняться. Игро­вые действия начинают выполняться не ради них самих, а ради смысла игры.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Происходит разделение игровых и реальных взаимодействий детей.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Значительное развитие получает изобразительная деятельность.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Рису­нок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становится предметным и детализированным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Совершенствуется техническая сторона изобрази­тельной деятельности.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Усложняется конструирование.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Формируются навыки конструирования по собственному замыслу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а также планирование последовательности действий.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Двигательная сфера ребенка характеризуется позитивными изме­нениями мелкой и крупной моторики.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Развиваются ловкость, коорди­нация движений. Дети удерживают равновесие, перешагивают через небольшие преграды. Усложняются игры с мячом.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Восприятие детей становится более развитым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Дети способны упорядочить группы предметов по сенсорному признаку — ве­личине, цвету; выделить такие параметры, как высота, длина и ширина. Совершенствуется ориентация в пространстве.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Возрастает объем памяти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Начинает складываться произвольное запоминание: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дети способны принять задачу на запоминание, помнят поручения взрослых, могут вы­учить небольшое стихотворение и т.д.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Начинает развиваться образное мышление.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Дети способны исполь­зовать простые схематизированные изображения для решения неслож­ных задач. Развивается предвосхищение.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Продолжает развиваться воображение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Формируются такие его осо­бенности, как оригинальность и произвольность.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Увеличивается устойчивость внимания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Речь становится предметом активности детей.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Развивается грамматическая сторона речи.  Речь детей при взаимодействии друг с другом носит ситуативный характер, а при обще­нии с взрослым становится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внеситуативной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Изменяется содержание общения ребенка и взрослого.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Ведущим становится познавательный мотив. У детей формируется потребность в уважении со стороны взрослого, для них оказывается чрезвычайно важной его похвала. У детей повышенная обидчивость -  возрастной феномен.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Взаимоотношения со сверстниками характеризуются избирательностью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Появляются посто­янные партнеры по играм.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группах начинают выделяться лидеры. Появля­ются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конкурентность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соревновательность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36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00472" y="0"/>
            <a:ext cx="9433048" cy="98072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ВОЗРАСТНАЯ ХАРАКТЕРИСТИКА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детей 4 -5 лет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08584" y="250329"/>
            <a:ext cx="767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472" y="1124742"/>
            <a:ext cx="95770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272480" y="1084167"/>
            <a:ext cx="9361040" cy="2292935"/>
          </a:xfrm>
          <a:prstGeom prst="rect">
            <a:avLst/>
          </a:prstGeom>
          <a:solidFill>
            <a:srgbClr val="FAB58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НРК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возрасте 4 – 5 лет развивается познавательный интерес о родном крае (животный и растительный мир), о Республике Татарстан и России. Усваивают элементы  орнамента татарского народа (тюльпан -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лалә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лист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яфрак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колокольчик – 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кыңгырау) через изобразительную деятельность и дидактические игры. Продолжается усвоение материала о родном городе, татарской национальной одежде (мальчик, девочка). Формируется интерес к произведениям татарского народа и татарским сказкам. Расширяется кругозор о  татарских писателях: русская группа -   Г.Тукай; татарская группа: Г.Тукай, А.Алиш, М.Джалиль.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200472" y="3707633"/>
            <a:ext cx="9433048" cy="646331"/>
          </a:xfrm>
          <a:prstGeom prst="rect">
            <a:avLst/>
          </a:prstGeom>
          <a:solidFill>
            <a:srgbClr val="99FF6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540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УМК: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возрасте 4 – 5 лет объём словарного запаса: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62 слова татарского языка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540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Активный словарь: 49 </a:t>
            </a:r>
            <a:r>
              <a:rPr kumimoji="0" lang="tt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слов; пассивный словар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ь: 13 слов.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36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00472" y="0"/>
            <a:ext cx="9433048" cy="69269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ВОЗРАСТНАЯ ХАРАКТЕРИСТИКА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детей 5 -6 лет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08584" y="250329"/>
            <a:ext cx="767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901" y="1844824"/>
            <a:ext cx="9891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472" y="1124742"/>
            <a:ext cx="95770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778704"/>
            <a:ext cx="9906000" cy="558614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Действия детей в играх становятся разнообразными.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Дети могут распределять роли до начала игры и строить свое поведение, придерживаясь роли. Появляются попытки совместного распределения ролей.  Игровое взаимо­действие сопровождается речью. Дети начинают осваивать социаль­ные отношения и понимать подчиненность позиций в различных видах деятельности взрослых. 5 – 6 лет -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 возраст на­иболее активного рисования.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Рисунки разные по содержанию. Рисунки приобретают сюжетный характер.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Изображение человека становится более детализированным и пропорциональным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По рисунку можно судить о половой принадлежности и эмоциональном со­стоянии изображенного человека.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 Конструктивная деятельность может осуществляться на основе схемы, по замыслу и по условиям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Дети используют и называют различные детали конструктора.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Появляется конструирование в ходе совместной деятельности. Могут конструировать из бумаги, природного материала. Развиваются чувства к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со причастию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общего дела.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Продолжает совершенствоваться восприятие цвета, формы и величи­ны, строения предметов; систематизируются представления детей.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Восприятие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 этом возрасте характеризуется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анализом сложных форм объектов. Развиваться образное мышление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Использую  наглядное моделирование.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Продолжают совершенствоваться обобщения, что является основой словесно-логического мышления.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Дети группируют объекты по признакам. Используя свой наглядный опыт – дети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могут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давать адекватные причинные объяснения, способны рассуждать.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 Воображение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в этом возрасте будет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 активно развиваться лишь при условии проведения специальной работы по его активизации. Продолжают развиваться устойчивость, распределение, переключаемость внимания.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Наблюдается переход от непроизвольного к произволь­ному вниманию.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Совершенствоваться речь,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в том числе ее звуковая сторона. Развиваются фонематический слух, интонационная выразитель­ность речи. Совершенствуется грамматический строй речи. 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36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00472" y="0"/>
            <a:ext cx="9433048" cy="98072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ВОЗРАСТНАЯ ХАРАКТЕРИСТИКА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детей 5 -6 лет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08584" y="250329"/>
            <a:ext cx="767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472" y="1124742"/>
            <a:ext cx="95770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272480" y="1124745"/>
            <a:ext cx="9361040" cy="32306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НРК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возрасте 5 – 6 лет развивается познавательный интерес о родном крае (животный и растительный мир), городах Республики Татарстан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(4 города: Набережные Челны, Чистополь, Нижнекамск, Заинск; </a:t>
            </a: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столица РТ – г. Казань)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Дети начинают осваивать народы Поволжья (Татарстан, Россия, Башкортостан, Чувашия). Пополняются знания детей о символике РТ и РФ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(герб, флаг).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Усваивают элементы  орнамента татарского народа (тюльпан -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лалә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лист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яфрак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колокольчик – 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кыңгырау; </a:t>
            </a: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гвоздика – канәфер чәчәге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трёхлистник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–өч яфрак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) через изобразительную деятельность и дидактические игры. Продолжается усвоение материала о родном городе, татарской национальной одежде (мальчик, девочка). Формируется интерес к произведениям татарского народа и татарским сказкам. Расширяется кругозор о  татарских писателях: русская группа -   Г.Тукай; татарская группа: Г.Тукай, А.Алиш, М.Джалиль.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200472" y="4661758"/>
            <a:ext cx="9433048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УМК: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возрасте 5 – 6 лет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объём словарного запаса: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45 слова татарского языка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Активный словарь: 38 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слов; пассивный словар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ь: 7 слов. 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336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00472" y="0"/>
            <a:ext cx="9433048" cy="69269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ВОЗРАСТНАЯ ХАРАКТЕРИСТИКА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детей 6-7 лет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08584" y="250329"/>
            <a:ext cx="767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901" y="1844824"/>
            <a:ext cx="9891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472" y="1124742"/>
            <a:ext cx="95770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548681"/>
            <a:ext cx="9906000" cy="65516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Игровые действия детей становятся более сложными.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Появляется совместное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планирование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игры, распределение ролей. Взаимодействие с детьми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ориентируется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 социальные нормы и правила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Рисунки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приобретают более детализированный характер, обогащается их цветовая гамма.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Более явными становятся различия между рисунка­ми мальчиков и девочек. При правильном педагогическом подходе у дошкольников формиру­ются художественно-творческие способности в изобразительной деятель­ности.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Конструирование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из строительного материал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становится симметричными и пропорциональными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их строительство осуществляет­ся на основе зрительной ориентировки.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Дети способны выполнять различные по степени сложности пост­ройки как по собственному замыслу, так и по условиям.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Усложняется конструирование из природного материала. Дети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сотрудничают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непродуктивных видах деятельности, наблюдается доброжелательное внимание к партнёрам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детей продолжает развиваться восприятие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 Знает основные цвета и оттенки каждого, разновидности геометрических форм. Может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сопоставлять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 величине 10 и более предметов.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Развивается образное мышление.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Использует схемы для ориентировки определённой пространственной ситуации, распределяет предметы по группам на основе выделения наглядных признаков.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Продолжает развиваться воображение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однако часто приходится кон­статировать снижение развития воображения в этом возрасте в сравнении со старшей группой. Это можно объяснить различными влияниями, в том числе и средств массовой информации, приводящими к стереотипности детских образов.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Продолжает развиваться внимание дошкольников,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оно становится произвольным. Дети осуществляют достаточно сложную деятельность по правилам на словестном материале и могут действовать по двум правилам одновременно на наглядном материале. У дошкольников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продолжает развиваться речь: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ее звуковая сторона, грамматический строй, лексика. Развивается связная речь. В результате правильно организованной образовательной работы у де­тей развиваются диалогическая и некоторые виды монологической речи. В подготовительной к школе группе завершается дошкольный возраст. Его основные достижения связаны с освоением мира вещей как предметов человеческой культуры; освоением форм позитивного общения с людьми; развитием половой идентификации, формированием позиции школьника. К концу дошкольного возраста ребенок обладает высоким уровнем познавательного и личностного развития, что позволяет ему в дальней­шем успешно учиться в школе.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36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00472" y="0"/>
            <a:ext cx="9433048" cy="9807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ВОЗРАСТНАЯ ХАРАКТЕРИСТИКА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детей 6 -7 лет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08584" y="250329"/>
            <a:ext cx="767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472" y="1124742"/>
            <a:ext cx="95770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200472" y="1052736"/>
            <a:ext cx="9433048" cy="37788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НРК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возрасте 6 – 7 лет развивается познавательный интерес о родном крае (животный и природный мир), городах Республики Татарстан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(5 городов: Набережные Челны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Чистополь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Нижнекамск, Заинск, Альметьевск и их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достопримечательности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столица РТ – г. Казань)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Дети начинают осваивать народы Поволжья (Татарстан, Россия, Башкортостан, Чувашия,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Удмуртия, Мари -  Эл, Мордовия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через информационный и наглядный материал, подвижные игры народов РТ. У детей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закрепляются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знания о символике РТ и РФ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(герб, флаг). Формируются представления о главах государства – Президенты РФ И РТ.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Усваивают элементы  орнамента татарского народа (тюльпан -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лалә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лист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яфрак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колокольчик – 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кыңгырау; гвоздика – канәфер чәчәге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трёхлистник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–өч яфрак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пион – </a:t>
            </a: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чалмабаш;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шиповник – </a:t>
            </a: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гөлҗимеш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) через изобразительную деятельность и дидактические игры. </a:t>
            </a: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Закрепляются знания 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о родном городе, татарской национальной одежде (мальчик, девочка). </a:t>
            </a: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Систематизируются знания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 о произведениях татарских писателей и  татарских народных сказок. Знакомятся с портретами татарских писателей.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200472" y="4970906"/>
            <a:ext cx="9433048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УМК: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возрасте 6 – 7 лет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объём словарного запаса: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60 слова татарского языка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Активный словарь: 58 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слов; пассивный словар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ь: 2 слова.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336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9906000" cy="9807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ПЛАНИРУЕМЫЕ РЕЗУЛЬТАТЫ ОСВОЕНИЯ ПРОГРАММНОГО МАТЕРИАЛА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(п.4.6. ФГОС дошкольного образования)</a:t>
            </a:r>
            <a:r>
              <a:rPr lang="ru-RU" sz="2400" i="1" dirty="0" smtClean="0">
                <a:solidFill>
                  <a:srgbClr val="002060"/>
                </a:solidFill>
              </a:rPr>
              <a:t> 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08584" y="250329"/>
            <a:ext cx="767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472" y="1124742"/>
            <a:ext cx="95770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200472" y="1046597"/>
            <a:ext cx="9433048" cy="369332"/>
          </a:xfrm>
          <a:prstGeom prst="rect">
            <a:avLst/>
          </a:prstGeom>
          <a:solidFill>
            <a:srgbClr val="97E4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ЦЕЛЕВЫЕ ОРИЕНТИРЫ ОБРАЗОВАНИЯ В РАННЕМ ВОЗРАСТЕ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128464" y="1637542"/>
            <a:ext cx="9577064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ребенок интересуется окружающими предметами и активно действует с ними; эмоционально вовлечен в действия с игрушками и другими предметами, стремится проявлять настойчивость в достижении результата своих действий;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использует специфические, культурно фиксированные предметные действия, знает назначение бытовых предметов (ложки, расчески, карандаша и пр.) и умеет пользоваться ими;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владеет простейшими навыками самообслуживания; стремится проявлять самостоятельность в бытовом и игровом поведении;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владеет активной речью, включенной в общение; может обращаться с вопросами и просьбами, понимает речь взрослых; знает названия окружающих предметов и игрушек;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стремится к общению с взрослыми и активно подражает им в движениях и действиях; появляются игры, в которых ребенок воспроизводит действия взрослого;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проявляет интерес к сверстникам; наблюдает за их действиями и подражает им;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проявляет интерес к стихам, песням и сказкам, рассматриванию картинки, стремится двигаться под музыку; эмоционально откликается на различные произведения культуры и искусства;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 ребенка развита крупная моторика, он стремится осваивать различные виды движения (бег, лазанье, перешагивание и пр.).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36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4000">
              <a:srgbClr val="B2EBFF"/>
            </a:gs>
            <a:gs pos="53000">
              <a:schemeClr val="bg1"/>
            </a:gs>
            <a:gs pos="89000">
              <a:srgbClr val="B2DE8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116632"/>
            <a:ext cx="9906000" cy="9373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НОРМАТИВНО-ПРАВОВОЕ ОБЕСПЕЧЕНИЕ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08584" y="250329"/>
            <a:ext cx="767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901" y="1844824"/>
            <a:ext cx="9891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472" y="1124743"/>
            <a:ext cx="957706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Федеральный закон от 29.12.2012 г. № 273-ФЗ «Об образовании в Российской Федерации»;</a:t>
            </a:r>
          </a:p>
          <a:p>
            <a:pPr lvl="0" fontAlgn="auto"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Приказ от 30.08.2013 года № 1014 «Об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образования»;</a:t>
            </a:r>
          </a:p>
          <a:p>
            <a:pPr lvl="0" fontAlgn="auto"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Постановление Главного государственного санитарного врача Российской Федерации от 15.05.2013 г. № 26 г. Москва «Об утверждении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2.4.1.3049-13 «Санитарно эпидемиологические требования к устройству, содержанию и организации режима работы дошкольных образовательных организаций»;</a:t>
            </a:r>
          </a:p>
          <a:p>
            <a:pPr lvl="0" fontAlgn="auto"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Приказ Министерства образования и науки Российской Федерации от 17.10.2013 г. № 1155 «Об утверждении федерального государственного образовательного стандарта дошкольного образования»;</a:t>
            </a:r>
          </a:p>
          <a:p>
            <a:pPr lvl="0" fontAlgn="auto"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Приказ Минтруда России №544н от 18.10.2013 г. «Об утверждении профессионального стандарта «Педагог (педагогическая деятельность в сфере дошкольного, начального общего, основного общего, среднего общего образования) (воспитатель, учитель)». Зарегистрировано в Минюсте 6.12.2013 г, № 30550;</a:t>
            </a:r>
          </a:p>
          <a:p>
            <a:pPr lvl="0" fontAlgn="auto"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Письмо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Рособрнадзора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от 10.09.2013 N 01-50-377/11-555 «О соблюдении прав граждан при предоставлении платных дополнительных образовательных услуг в общеобразовательных организациях, расположенных на территории субъектов Российской Федерации и о нарушениях законодательства  Российской Федерации об образовании в части обеспечения государственных прав граждан на получение общедоступного и бесплатного начального общего, основного общего и среднего (полного) общего образования»;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Письмо МО РФ от 27.03.2000г. № 27/901-6 «О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психолого-медико-педагогическом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консилиуме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ПМПк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 образовательного учреждения»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36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116632"/>
            <a:ext cx="9906000" cy="8640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ПЛАНИРУЕМЫЕ РЕЗУЛЬТАТЫ ОСВОЕНИЯ ПРОГРАММНОГО МАТЕРИАЛА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(п.4.6. ФГОС дошкольного образования)</a:t>
            </a:r>
            <a:r>
              <a:rPr lang="ru-RU" sz="2400" i="1" dirty="0" smtClean="0">
                <a:solidFill>
                  <a:srgbClr val="002060"/>
                </a:solidFill>
              </a:rPr>
              <a:t> 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08584" y="250329"/>
            <a:ext cx="767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472" y="1124742"/>
            <a:ext cx="95770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1071888"/>
            <a:ext cx="9906000" cy="646331"/>
          </a:xfrm>
          <a:prstGeom prst="rect">
            <a:avLst/>
          </a:prstGeom>
          <a:solidFill>
            <a:srgbClr val="97E4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ЦЕЛЕВЫЕ ОРИЕНТИРЫ НА ЭТАПЕ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ЗАВЕРШЕНИЯ ДОШКОЛЬНОГО ОБРАЗОВАНИЯ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1827950"/>
            <a:ext cx="9906000" cy="480131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Ø ребенок овладевает основными культурными способами деятельности, проявляет инициативу и самостоятельность в разных видах деятельности -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Ø 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Ø ребенок обладает развитым воображением, которое реализуется в разных видах деятельности, и прежде всего в игре; ребенок владеет разными формами и видами игры, различает условную и реальную ситуации, умеет подчиняться разным правилам и социальным нормам;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Ø 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грамотности;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36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116632"/>
            <a:ext cx="9906000" cy="8640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ПЛАНИРУЕМЫЕ РЕЗУЛЬТАТЫ ОСВОЕНИЯ ПРОГРАММНОГО МАТЕРИАЛА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(п.4.6. ФГОС дошкольного образования)</a:t>
            </a:r>
            <a:r>
              <a:rPr lang="ru-RU" sz="2400" i="1" dirty="0" smtClean="0">
                <a:solidFill>
                  <a:srgbClr val="002060"/>
                </a:solidFill>
              </a:rPr>
              <a:t> 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08584" y="250329"/>
            <a:ext cx="767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472" y="1124742"/>
            <a:ext cx="95770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1071888"/>
            <a:ext cx="9906000" cy="646331"/>
          </a:xfrm>
          <a:prstGeom prst="rect">
            <a:avLst/>
          </a:prstGeom>
          <a:solidFill>
            <a:srgbClr val="97E4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ЦЕЛЕВЫЕ ОРИЕНТИРЫ НА ЭТАПЕ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ЗАВЕРШЕНИЯ ДОШКОЛЬНОГО ОБРАЗОВАНИЯ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128464" y="1889505"/>
            <a:ext cx="9777536" cy="46782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Ø у ребенка развита крупная и мелкая моторика; он подвижен, вынослив, владеет основными движениями, может контролировать свои движения и управлять ими;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Ø ребенок способен к волевым усилиям, может следовать социальным нормам поведения и правилам в разных видах деятельности, во взаимоотношениях с взрослыми и сверстниками, может соблюдать правила безопасного поведения и личной гигиены;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Ø 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ребенок способен к принятию собственных решений, опираясь на свои знания и умения в различных видах деятельности.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36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116632"/>
            <a:ext cx="9906000" cy="8640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ПЛАНИРУЕМЫЕ РЕЗУЛЬТАТЫ ОСВОЕНИЯ ПРОГРАММНОГО МАТЕРИАЛА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08584" y="250329"/>
            <a:ext cx="767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472" y="1124742"/>
            <a:ext cx="95770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1071888"/>
            <a:ext cx="9906000" cy="646331"/>
          </a:xfrm>
          <a:prstGeom prst="rect">
            <a:avLst/>
          </a:prstGeom>
          <a:solidFill>
            <a:srgbClr val="97E4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ЦЕЛЕВЫЕ ОРИЕНТИРЫ ЦЕЛЕВЫЕ ОРИЕНТИРЫ НА ЭТАПЕ ЗАВЕРШЕНИЯ ДОШКОЛЬНОГО ОБРАЗОВАНИЯ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 ОБУЧЕНИЮ ДЕТЕЙ ТАТАРСКОМУ ЯЗЫКУ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200472" y="2011778"/>
            <a:ext cx="9705528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НРК: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ребёнок проявляет уважение к людям другой национальности, к их культурным ценностям;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ребёнок понимает речь на татарском языке, в пределах изученных тем, задаёт вопросы на татарском языке;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 ребёнка формируется мотивация к дальнейшему обучению татарского языка на этапе школьного обучения.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200472" y="3909433"/>
            <a:ext cx="9705528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54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УМК: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возрасте 4 – 5 лет объём словарного запаса: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62 слова татарского языка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В возрасте 5 – 6 лет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объём словарного запаса: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45 слова татарского языка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В возрасте 6 – 7 лет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объём словарного запаса: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 слова татарского языка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Перед выходом в школу объём словарного запаса составляет 167 татарских слов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4336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83176" y="120338"/>
            <a:ext cx="8858312" cy="73639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 ДЕТСКОГО САДА С СЕМЬЕЙ</a:t>
            </a:r>
          </a:p>
        </p:txBody>
      </p:sp>
      <p:sp>
        <p:nvSpPr>
          <p:cNvPr id="9" name="Шестиугольник 8"/>
          <p:cNvSpPr/>
          <p:nvPr/>
        </p:nvSpPr>
        <p:spPr>
          <a:xfrm>
            <a:off x="3766177" y="4776414"/>
            <a:ext cx="2177345" cy="1770580"/>
          </a:xfrm>
          <a:prstGeom prst="hexagon">
            <a:avLst/>
          </a:prstGeom>
          <a:solidFill>
            <a:srgbClr val="FFC0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создание в детском саду условий для разнообразного по содержанию и формам сотрудничества</a:t>
            </a:r>
          </a:p>
        </p:txBody>
      </p:sp>
      <p:sp>
        <p:nvSpPr>
          <p:cNvPr id="18" name="Шестиугольник 17"/>
          <p:cNvSpPr/>
          <p:nvPr/>
        </p:nvSpPr>
        <p:spPr>
          <a:xfrm>
            <a:off x="3763404" y="1118475"/>
            <a:ext cx="2227584" cy="1765524"/>
          </a:xfrm>
          <a:prstGeom prst="hexagon">
            <a:avLst/>
          </a:prstGeom>
          <a:solidFill>
            <a:srgbClr val="00B0F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изучение отношения к вопросам воспитания, обучения, развития детей, организации деятельности</a:t>
            </a:r>
          </a:p>
        </p:txBody>
      </p:sp>
      <p:sp>
        <p:nvSpPr>
          <p:cNvPr id="20" name="Шестиугольник 19"/>
          <p:cNvSpPr/>
          <p:nvPr/>
        </p:nvSpPr>
        <p:spPr>
          <a:xfrm>
            <a:off x="1896505" y="2001237"/>
            <a:ext cx="2240935" cy="1774285"/>
          </a:xfrm>
          <a:prstGeom prst="hexagon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поощрение 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родителей за </a:t>
            </a: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внимательное отношение к 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стремлениям и  </a:t>
            </a: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потребностям 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ребенка</a:t>
            </a:r>
            <a:endParaRPr lang="ru-RU" sz="1400" b="1" dirty="0"/>
          </a:p>
        </p:txBody>
      </p:sp>
      <p:sp>
        <p:nvSpPr>
          <p:cNvPr id="21" name="Шестиугольник 20"/>
          <p:cNvSpPr/>
          <p:nvPr/>
        </p:nvSpPr>
        <p:spPr>
          <a:xfrm>
            <a:off x="3741058" y="2944822"/>
            <a:ext cx="2227584" cy="1774285"/>
          </a:xfrm>
          <a:prstGeom prst="hexagon">
            <a:avLst/>
          </a:prstGeom>
          <a:solidFill>
            <a:schemeClr val="bg1">
              <a:lumMod val="9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Основные задачи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22" name="Шестиугольник 21"/>
          <p:cNvSpPr/>
          <p:nvPr/>
        </p:nvSpPr>
        <p:spPr>
          <a:xfrm>
            <a:off x="5578937" y="3841906"/>
            <a:ext cx="2256604" cy="1819798"/>
          </a:xfrm>
          <a:prstGeom prst="hexagon">
            <a:avLst/>
          </a:prstGeom>
          <a:solidFill>
            <a:srgbClr val="C39BE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информирование друг друга об актуальных задачах воспитания и обучения детей</a:t>
            </a:r>
          </a:p>
        </p:txBody>
      </p:sp>
      <p:sp>
        <p:nvSpPr>
          <p:cNvPr id="23" name="Шестиугольник 22"/>
          <p:cNvSpPr/>
          <p:nvPr/>
        </p:nvSpPr>
        <p:spPr>
          <a:xfrm>
            <a:off x="1892445" y="3854032"/>
            <a:ext cx="2234259" cy="1773556"/>
          </a:xfrm>
          <a:prstGeom prst="hexagon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привлечение семей воспитанников к участию в совместных с педагогами мероприятиях</a:t>
            </a:r>
          </a:p>
        </p:txBody>
      </p:sp>
      <p:sp>
        <p:nvSpPr>
          <p:cNvPr id="24" name="Шестиугольник 23"/>
          <p:cNvSpPr/>
          <p:nvPr/>
        </p:nvSpPr>
        <p:spPr>
          <a:xfrm>
            <a:off x="5601282" y="2018967"/>
            <a:ext cx="2234259" cy="1783198"/>
          </a:xfrm>
          <a:prstGeom prst="hexagon">
            <a:avLst/>
          </a:prstGeom>
          <a:solidFill>
            <a:srgbClr val="FF898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знакомство с лучшим опытом воспитания в детском саду и семье и трудностями, возникающими в воспитании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72480" y="1118475"/>
            <a:ext cx="1296144" cy="5550885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20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sz="20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целостного развития личности ребенка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8187657" y="1118474"/>
            <a:ext cx="1296144" cy="5550885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необходимых условий разрешения разных типов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социальнo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-педагогических ситуаций, связанных с воспитанием ребенка </a:t>
            </a:r>
          </a:p>
        </p:txBody>
      </p:sp>
      <p:sp>
        <p:nvSpPr>
          <p:cNvPr id="29" name="Стрелка вверх 28"/>
          <p:cNvSpPr/>
          <p:nvPr/>
        </p:nvSpPr>
        <p:spPr>
          <a:xfrm rot="14726502">
            <a:off x="2192525" y="549147"/>
            <a:ext cx="500066" cy="1674411"/>
          </a:xfrm>
          <a:prstGeom prst="upArrow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</a:p>
        </p:txBody>
      </p:sp>
      <p:sp>
        <p:nvSpPr>
          <p:cNvPr id="30" name="Стрелка вверх 29"/>
          <p:cNvSpPr/>
          <p:nvPr/>
        </p:nvSpPr>
        <p:spPr>
          <a:xfrm rot="7087439">
            <a:off x="7079518" y="573184"/>
            <a:ext cx="500066" cy="1674411"/>
          </a:xfrm>
          <a:prstGeom prst="upArrow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595282" y="214290"/>
            <a:ext cx="8858312" cy="71438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НАПРАВЛЕНИЯ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взаимодействия детского сада с семьей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4" b="100000" l="0" r="100000">
                        <a14:foregroundMark x1="72052" y1="8852" x2="75606" y2="89344"/>
                        <a14:foregroundMark x1="12601" y1="72459" x2="93700" y2="67869"/>
                        <a14:foregroundMark x1="38449" y1="95738" x2="89176" y2="2278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209598">
            <a:off x="2846034" y="2038992"/>
            <a:ext cx="3571900" cy="35199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f:\Мои документы\Документы\Загрузки\семья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968" y="2462037"/>
            <a:ext cx="2078640" cy="3076934"/>
          </a:xfrm>
          <a:prstGeom prst="rect">
            <a:avLst/>
          </a:prstGeom>
          <a:noFill/>
        </p:spPr>
      </p:pic>
      <p:sp>
        <p:nvSpPr>
          <p:cNvPr id="1030" name="WordArt 6"/>
          <p:cNvSpPr>
            <a:spLocks noChangeArrowheads="1" noChangeShapeType="1" noTextEdit="1"/>
          </p:cNvSpPr>
          <p:nvPr/>
        </p:nvSpPr>
        <p:spPr bwMode="auto">
          <a:xfrm rot="21023935">
            <a:off x="3132621" y="2867525"/>
            <a:ext cx="2535559" cy="748159"/>
          </a:xfrm>
          <a:prstGeom prst="rect">
            <a:avLst/>
          </a:prstGeom>
        </p:spPr>
        <p:txBody>
          <a:bodyPr wrap="none" fromWordArt="1">
            <a:prstTxWarp prst="textArchUp">
              <a:avLst>
                <a:gd name="adj" fmla="val 10728426"/>
              </a:avLst>
            </a:prstTxWarp>
          </a:bodyPr>
          <a:lstStyle/>
          <a:p>
            <a:pPr algn="ctr" rtl="0"/>
            <a:r>
              <a:rPr lang="ru-RU" sz="2000" b="1" kern="10" spc="0" dirty="0" err="1" smtClean="0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/>
                <a:latin typeface="Times New Roman"/>
                <a:cs typeface="Times New Roman"/>
              </a:rPr>
              <a:t>взаимопознание</a:t>
            </a:r>
            <a:endParaRPr lang="ru-RU" sz="2000" b="1" kern="10" spc="0" dirty="0">
              <a:ln w="9525">
                <a:solidFill>
                  <a:srgbClr val="FFFFFF"/>
                </a:solidFill>
                <a:round/>
                <a:headEnd/>
                <a:tailEnd/>
              </a:ln>
              <a:solidFill>
                <a:srgbClr val="FFFFFF"/>
              </a:solidFill>
              <a:effectLst/>
              <a:latin typeface="Times New Roman"/>
              <a:cs typeface="Times New Roman"/>
            </a:endParaRPr>
          </a:p>
        </p:txBody>
      </p:sp>
      <p:sp>
        <p:nvSpPr>
          <p:cNvPr id="1031" name="WordArt 7"/>
          <p:cNvSpPr>
            <a:spLocks noChangeArrowheads="1" noChangeShapeType="1" noTextEdit="1"/>
          </p:cNvSpPr>
          <p:nvPr/>
        </p:nvSpPr>
        <p:spPr bwMode="auto">
          <a:xfrm rot="20852899">
            <a:off x="3363322" y="4071817"/>
            <a:ext cx="2932549" cy="544070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 rtl="0"/>
            <a:r>
              <a:rPr lang="ru-RU" sz="2000" b="1" kern="10" spc="0" dirty="0" err="1" smtClean="0">
                <a:ln w="9525">
                  <a:solidFill>
                    <a:srgbClr val="7030A0"/>
                  </a:solidFill>
                  <a:round/>
                  <a:headEnd/>
                  <a:tailEnd/>
                </a:ln>
                <a:solidFill>
                  <a:srgbClr val="7030A0"/>
                </a:solidFill>
                <a:effectLst/>
                <a:latin typeface="Times New Roman"/>
                <a:cs typeface="Times New Roman"/>
              </a:rPr>
              <a:t>взаимоинформирование</a:t>
            </a:r>
            <a:endParaRPr lang="ru-RU" sz="2000" b="1" kern="10" spc="0" dirty="0">
              <a:ln w="9525">
                <a:solidFill>
                  <a:srgbClr val="7030A0"/>
                </a:solidFill>
                <a:round/>
                <a:headEnd/>
                <a:tailEnd/>
              </a:ln>
              <a:solidFill>
                <a:srgbClr val="7030A0"/>
              </a:solidFill>
              <a:effectLst/>
              <a:latin typeface="Times New Roman"/>
              <a:cs typeface="Times New Roman"/>
            </a:endParaRPr>
          </a:p>
        </p:txBody>
      </p:sp>
      <p:pic>
        <p:nvPicPr>
          <p:cNvPr id="8" name="Рисунок 7" descr="f:\Мои документы\Документы\Мои рисунки\для ДОУ разное\ЗНАМЕНАТЕЛЬНЫЕ ДАТЫ\Детский сад\Лене С 3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89304" y="2661314"/>
            <a:ext cx="1764290" cy="3268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трелка вверх 11"/>
          <p:cNvSpPr/>
          <p:nvPr/>
        </p:nvSpPr>
        <p:spPr>
          <a:xfrm>
            <a:off x="1166786" y="5786454"/>
            <a:ext cx="500066" cy="785818"/>
          </a:xfrm>
          <a:prstGeom prst="up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523976" y="6215082"/>
            <a:ext cx="6786610" cy="35719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Совместная деятельность педагогов, родителей, детей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трелка вверх 18"/>
          <p:cNvSpPr/>
          <p:nvPr/>
        </p:nvSpPr>
        <p:spPr>
          <a:xfrm>
            <a:off x="8167710" y="5786454"/>
            <a:ext cx="500066" cy="785818"/>
          </a:xfrm>
          <a:prstGeom prst="up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738290" y="1142984"/>
            <a:ext cx="6500858" cy="357190"/>
          </a:xfrm>
          <a:prstGeom prst="rect">
            <a:avLst/>
          </a:prstGeom>
          <a:solidFill>
            <a:srgbClr val="97E4FF"/>
          </a:solidFill>
          <a:ln>
            <a:solidFill>
              <a:srgbClr val="97E4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Непрерывное образование воспитывающих взрослых</a:t>
            </a:r>
          </a:p>
        </p:txBody>
      </p:sp>
      <p:sp>
        <p:nvSpPr>
          <p:cNvPr id="21" name="Стрелка вверх 20"/>
          <p:cNvSpPr/>
          <p:nvPr/>
        </p:nvSpPr>
        <p:spPr>
          <a:xfrm rot="10800000">
            <a:off x="1381100" y="1142984"/>
            <a:ext cx="500066" cy="785818"/>
          </a:xfrm>
          <a:prstGeom prst="upArrow">
            <a:avLst/>
          </a:prstGeom>
          <a:solidFill>
            <a:srgbClr val="97E4FF"/>
          </a:solidFill>
          <a:ln>
            <a:solidFill>
              <a:srgbClr val="97E4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трелка вверх 21"/>
          <p:cNvSpPr/>
          <p:nvPr/>
        </p:nvSpPr>
        <p:spPr>
          <a:xfrm rot="10800000">
            <a:off x="8096272" y="1142984"/>
            <a:ext cx="500066" cy="785818"/>
          </a:xfrm>
          <a:prstGeom prst="upArrow">
            <a:avLst/>
          </a:prstGeom>
          <a:solidFill>
            <a:srgbClr val="97E4FF"/>
          </a:solidFill>
          <a:ln>
            <a:solidFill>
              <a:srgbClr val="97E4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трелка вверх 22"/>
          <p:cNvSpPr/>
          <p:nvPr/>
        </p:nvSpPr>
        <p:spPr>
          <a:xfrm rot="16200000">
            <a:off x="2166918" y="3357562"/>
            <a:ext cx="500066" cy="785818"/>
          </a:xfrm>
          <a:prstGeom prst="upArrow">
            <a:avLst/>
          </a:prstGeom>
          <a:solidFill>
            <a:srgbClr val="BA8CDC"/>
          </a:solidFill>
          <a:ln>
            <a:solidFill>
              <a:srgbClr val="BA8C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трелка вверх 23"/>
          <p:cNvSpPr/>
          <p:nvPr/>
        </p:nvSpPr>
        <p:spPr>
          <a:xfrm rot="5400000">
            <a:off x="6596074" y="3357562"/>
            <a:ext cx="500066" cy="785818"/>
          </a:xfrm>
          <a:prstGeom prst="upArrow">
            <a:avLst/>
          </a:prstGeom>
          <a:solidFill>
            <a:srgbClr val="BA8CDC"/>
          </a:solidFill>
          <a:ln>
            <a:solidFill>
              <a:srgbClr val="BA8C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532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 bwMode="auto">
          <a:xfrm>
            <a:off x="-98864021" y="-105015048"/>
            <a:ext cx="5772781" cy="5645178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3424006691"/>
              </p:ext>
            </p:extLst>
          </p:nvPr>
        </p:nvGraphicFramePr>
        <p:xfrm>
          <a:off x="344488" y="321446"/>
          <a:ext cx="9127631" cy="62759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166786" y="1214422"/>
            <a:ext cx="76438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Модель взаимодействия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детского сада с семьей</a:t>
            </a:r>
          </a:p>
        </p:txBody>
      </p:sp>
    </p:spTree>
    <p:extLst>
      <p:ext uri="{BB962C8B-B14F-4D97-AF65-F5344CB8AC3E}">
        <p14:creationId xmlns:p14="http://schemas.microsoft.com/office/powerpoint/2010/main" val="340994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118896981"/>
              </p:ext>
            </p:extLst>
          </p:nvPr>
        </p:nvGraphicFramePr>
        <p:xfrm>
          <a:off x="523844" y="1214422"/>
          <a:ext cx="9001188" cy="542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595282" y="214290"/>
            <a:ext cx="8858312" cy="7857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ФОРМЫ </a:t>
            </a:r>
          </a:p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взаимодействия детского сада с семьей</a:t>
            </a:r>
          </a:p>
        </p:txBody>
      </p:sp>
    </p:spTree>
    <p:extLst>
      <p:ext uri="{BB962C8B-B14F-4D97-AF65-F5344CB8AC3E}">
        <p14:creationId xmlns:p14="http://schemas.microsoft.com/office/powerpoint/2010/main" val="190149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116632"/>
            <a:ext cx="9906000" cy="8640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СОДЕРЖАНИЕ НАПРАВЛЕНИЙ РАБОТЫ С СЕМЬЕЙ  ПО ОБРАЗОВАТЕЛЬНЫМ ОБЛАСТЯМ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08584" y="250329"/>
            <a:ext cx="767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472" y="1124742"/>
            <a:ext cx="95770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1210388"/>
            <a:ext cx="9906000" cy="369332"/>
          </a:xfrm>
          <a:prstGeom prst="rect">
            <a:avLst/>
          </a:prstGeom>
          <a:solidFill>
            <a:srgbClr val="97E4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ОБРАЗОВАТЕЛЬНАЯ ОБЛАСТЬ «ФИЗИЧЕСКОЕ РАЗВИТИЕ»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1748063"/>
            <a:ext cx="9906000" cy="28623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Объяснять родителям, как образ жизни семьи воздействует на сохранение психического здоровье ребенка.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Информировать родителей о факторах, влияющих на психическое здоровье ребенка. Помогать родителям сохранять и укреплять психическое здоровье ребенка.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Ориентировать родителей на совместное с ребенком чтение литературы, посвященной сохранению и укреплению здоровья, просмотр соответствующих художественных и мультипликационных фильмов.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Совместно с роди­телями создавать индивидуальные программы сохранения и укрепления психического здоровья детей и поддер­живать семью в их реализации.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36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9906000" cy="9807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СОДЕРЖАНИЕ НАПРАВЛЕНИЙ РАБОТЫ С СЕМЬЕЙ  ПО ОБРАЗОВАТЕЛЬНЫМ ОБЛАСТЯМ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08584" y="250329"/>
            <a:ext cx="767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472" y="1124742"/>
            <a:ext cx="95770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1056145"/>
            <a:ext cx="9906000" cy="369332"/>
          </a:xfrm>
          <a:prstGeom prst="rect">
            <a:avLst/>
          </a:prstGeom>
          <a:solidFill>
            <a:srgbClr val="97E4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ОБРАЗОВАТЕЛЬНАЯ ОБЛАСТЬ «СОЦИАЛЬНО-КОММУНИКАТИВНОЕ РАЗВИТИЕ»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1446427"/>
            <a:ext cx="9906000" cy="53553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Направлять внимание родителей на развитие у детей спо­собности видеть, осознавать и избегать опасности,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Привлекать родителей к активному отдыху с детьми, расширяющему границы жизни дошкольников и формирующему навыки безопасного пове­дения во время отдыха. Помогать родителям планировать выходные дни с детьми, обдумывая проблемные ситуации, стимулирующие формирова­ние моделей позитивного поведения в разных жизненных ситуациях.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Подчеркивать роль взрослого в формировании поведения ребенка. Побуждать родителей на личном примере демонстрировать детям соблюде­ние правил безопасного поведения на дорогах, бережное отношение к природе и т.д. 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Знакомить родителей с достижениями и трудностями общественного воспитания в детском саду.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Показывать родителям значение матери, отца, а также дедушек и бабушек, воспитателей, детей (сверстников, младших и старших детей) в развитии взаимодействия ребенка с социумом, понимания социальных норм поведения. Подчеркивать ценность каждого ребенка для общества вне зависимости от его индивидуальных особенностей и этнической принадлежности. 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Заинтересовывать родителей в развитии игровой деятельности детей, обеспечивающей успешную социализацию, усвоение тендерного поведения.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Помогать родителям осознавать негативные последствия деструктив­ного общения в семье, исключающего родных для ребенка людей из кон­текста развития. Создавать у родителей мотивацию к сохранению семей­ных традиций и зарождению новых.</a:t>
            </a:r>
          </a:p>
        </p:txBody>
      </p:sp>
    </p:spTree>
    <p:extLst>
      <p:ext uri="{BB962C8B-B14F-4D97-AF65-F5344CB8AC3E}">
        <p14:creationId xmlns:p14="http://schemas.microsoft.com/office/powerpoint/2010/main" val="214336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116632"/>
            <a:ext cx="9906000" cy="8640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СОДЕРЖАНИЕ НАПРАВЛЕНИЙ РАБОТЫ С СЕМЬЕЙ  ПО ОБРАЗОВАТЕЛЬНЫМ ОБЛАСТЯМ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08584" y="250329"/>
            <a:ext cx="767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472" y="1124742"/>
            <a:ext cx="95770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1092149"/>
            <a:ext cx="9906000" cy="369332"/>
          </a:xfrm>
          <a:prstGeom prst="rect">
            <a:avLst/>
          </a:prstGeom>
          <a:solidFill>
            <a:srgbClr val="97E4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ОБРАЗОВАТЕЛЬНАЯ ОБЛАСТЬ «СОЦИАЛЬНО-КОММУНИКАТИВНОЕ РАЗВИТИЕ»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1670898"/>
            <a:ext cx="9906000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Поддерживать семью в выстраивании взаимодействия ребенка с незна­комыми взрослыми и детьми в детском саду (например, на этапе освоения новой предметно-развивающей среды детского сада, группы — при поступ­лении в детский сад, переходе в новую группу, смене воспитателей и других ситуациях), вне его (например, входе проектной деятельности).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Изучать особенности общения взрослых с детьми в семье. Обращать внимание родителей на возможности развития коммуникативной сферы ребенка в семье и детском саду.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Рекомендовать родителям использовать каждую возможность для общения с ребенком, поводом для которого могут стать любые события и связанные с ними эмоциональные состояния, достижения и трудности ребенка в развитии взаимодействия с миром и др.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Показывать родителям ценность диалогического общения с ребенком, открывающего возможность для познания окружающего мира, обмена информацией и эмоциями. Развивать у родителей навыки общения, используя коммуникативные тренинги и другие формы взаимодействия. Побуждать родителей помогать ребенку устанавливать взаимоотношения со сверстниками, младшими детьми; подсказывать, как легче решить конфликтную (спорную) ситуацию.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Привлекать родителей к сотрудничеству, способствующему развитию свободного общения взрослых с детьми в соответствии с познавательными потребностями дошкольников.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36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4000">
              <a:srgbClr val="B2EBFF"/>
            </a:gs>
            <a:gs pos="53000">
              <a:schemeClr val="bg1"/>
            </a:gs>
            <a:gs pos="89000">
              <a:srgbClr val="B2DE8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214293"/>
            <a:ext cx="9906000" cy="455952"/>
          </a:xfrm>
          <a:prstGeom prst="rect">
            <a:avLst/>
          </a:prstGeom>
          <a:solidFill>
            <a:srgbClr val="81D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72480" y="250329"/>
            <a:ext cx="9361040" cy="92166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НОРМАТИВНО-ПРАВОВОЕ ОБЕСПЕЧЕНИЕ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08584" y="250329"/>
            <a:ext cx="767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901" y="1844824"/>
            <a:ext cx="9891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472" y="1124742"/>
            <a:ext cx="95770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72480" y="1052736"/>
            <a:ext cx="928903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Устав утвержденный Постановлением Исполнительного комитета муниципального образования «город Набережные Челны» Республики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Татарстан № 7261от 22.12.2015года 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Лицензия на право ведение образовательной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деятельности №  7299 от 14.10.2015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года. Серия 16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Л 01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№ 0003223.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Срок действия – бессрочно;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Свидетельство на осуществление медицинской деятельности: №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ЛО-16-01-002076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02.08.2012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Годовой план работы на текущий учебный год.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36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116632"/>
            <a:ext cx="9906000" cy="8640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СОДЕРЖАНИЕ НАПРАВЛЕНИЙ РАБОТЫ С СЕМЬЕЙ  ПО ОБРАЗОВАТЕЛЬНЫМ ОБЛАСТЯМ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08584" y="250329"/>
            <a:ext cx="767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472" y="1124742"/>
            <a:ext cx="95770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1211811"/>
            <a:ext cx="9906000" cy="369332"/>
          </a:xfrm>
          <a:prstGeom prst="rect">
            <a:avLst/>
          </a:prstGeom>
          <a:solidFill>
            <a:srgbClr val="97E4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ОБРАЗОВАТЕЛЬНАЯ ОБЛАСТЬ «ПОЗНАВАТЕЛЬНОЕ  РАЗВИТИЕ»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1886341"/>
            <a:ext cx="9906000" cy="40934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Обращать внимание родителей на возможности интеллектуального развития ребенка в семье и детском саду.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Ориентировать родителей на развитие у ребенка потребности к позна­нию, общению с взрослыми и сверстниками. Обращать их внимание на ценность детских вопросов. Побуждать находить на них ответы посредс­твом совместных с ребенком наблюдений, экспериментов, размышлений, чтения художественной и познавательной литературы, просмотра художес­твенных, документальных видеофильмов.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Показывать пользу прогулок и экскурсий для получения разнообразных впечатлений, вызывающих положительные эмоции и ощущения (зри­тельные, слуховые, тактильные и др.). 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Привлекать родителей к совместной с детьми исследовательской, проектной и продуктивной деятельности в детском саду и дома, способствующей возникновению познавательной активности.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36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116632"/>
            <a:ext cx="9906000" cy="8640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СОДЕРЖАНИЕ НАПРАВЛЕНИЙ РАБОТЫ С СЕМЬЕЙ  ПО ОБРАЗОВАТЕЛЬНЫМ ОБЛАСТЯМ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08584" y="250329"/>
            <a:ext cx="767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472" y="1124742"/>
            <a:ext cx="95770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1211811"/>
            <a:ext cx="9906000" cy="369332"/>
          </a:xfrm>
          <a:prstGeom prst="rect">
            <a:avLst/>
          </a:prstGeom>
          <a:solidFill>
            <a:srgbClr val="97E4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ОБРАЗОВАТЕЛЬНАЯ ОБЛАСТЬ «РЕЧЕВОЕ  РАЗВИТИЕ»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200472" y="2214590"/>
            <a:ext cx="9705528" cy="298543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Рекомендовать родителям произведения, определяющие круг семейного чтения в соответствии с возрастными и индивидуальными особенностями ребенка. 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Ориентировать родителей в выборе художественных и мультипликационных фильмов, направленных на развитие ребенка.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Побуждать поддерживать детское сочинительство.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36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116632"/>
            <a:ext cx="9906000" cy="8640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СОДЕРЖАНИЕ НАПРАВЛЕНИЙ РАБОТЫ С СЕМЬЕЙ  ПО ОБРАЗОВАТЕЛЬНЫМ ОБЛАСТЯМ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08584" y="250329"/>
            <a:ext cx="7675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472" y="1124742"/>
            <a:ext cx="95770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1307646"/>
            <a:ext cx="9906000" cy="369332"/>
          </a:xfrm>
          <a:prstGeom prst="rect">
            <a:avLst/>
          </a:prstGeom>
          <a:solidFill>
            <a:srgbClr val="97E4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ОБРАЗОВАТЕЛЬНАЯ ОБЛАСТЬ «ХУДОЖЕСТВЕННО-ЭСТЕТИЧЕСКОЕ   РАЗВИТИЕ»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1854143"/>
            <a:ext cx="9906000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Знакомить с возможностями детского сада, а также близлежащих учрежде­ний дополнительного образования и культуры в художественном воспита­нии детей.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Ориентировать родите­лей на совместное рассматривание зданий, декоративно-архитектурных эле­ментов, привлекших внимание ребенка на прогулках и экскурсиях; показы­вать ценность общения по поводу увиденного и др.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Раскрывать возможности музыки как средства благоприятного воз­действия на психическое здоровье ребенка. На примере лучших образцов семейного воспитания показывать родителям влияние семейного досуга (праздников, концертов, домашнего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музицирования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др.) на развитие лич­ности ребенка, детско-родительских отношений.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36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768952674"/>
              </p:ext>
            </p:extLst>
          </p:nvPr>
        </p:nvGraphicFramePr>
        <p:xfrm>
          <a:off x="344488" y="1052736"/>
          <a:ext cx="9215502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272480" y="231522"/>
            <a:ext cx="9289032" cy="836712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Используемые  программы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676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53394" y="1024022"/>
            <a:ext cx="9538874" cy="2357454"/>
          </a:xfrm>
          <a:prstGeom prst="roundRect">
            <a:avLst/>
          </a:prstGeom>
          <a:solidFill>
            <a:srgbClr val="FAB582"/>
          </a:solidFill>
          <a:ln>
            <a:solidFill>
              <a:srgbClr val="FAB5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0512" y="1628800"/>
            <a:ext cx="1771865" cy="1396115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/>
          <a:srcRect b="11149"/>
          <a:stretch>
            <a:fillRect/>
          </a:stretch>
        </p:blipFill>
        <p:spPr bwMode="auto">
          <a:xfrm>
            <a:off x="3008784" y="1628800"/>
            <a:ext cx="1609656" cy="1396115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Скругленный прямоугольник 7"/>
          <p:cNvSpPr/>
          <p:nvPr/>
        </p:nvSpPr>
        <p:spPr>
          <a:xfrm>
            <a:off x="609001" y="118802"/>
            <a:ext cx="8858312" cy="7857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Возрастные категории детей, 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которых ориентирована ООП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ДОУ</a:t>
            </a:r>
            <a:endPara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360712" y="980728"/>
            <a:ext cx="4857784" cy="42636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Дошкольный возраст</a:t>
            </a:r>
          </a:p>
        </p:txBody>
      </p:sp>
      <p:pic>
        <p:nvPicPr>
          <p:cNvPr id="18" name="Рисунок 17" descr="f:\Мои документы\Документы\Загрузки\Дитя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85048" y="1628800"/>
            <a:ext cx="1754488" cy="1373140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5" cstate="print"/>
          <a:srcRect r="6250"/>
          <a:stretch>
            <a:fillRect/>
          </a:stretch>
        </p:blipFill>
        <p:spPr bwMode="auto">
          <a:xfrm>
            <a:off x="7818325" y="1656790"/>
            <a:ext cx="1733196" cy="1386557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Прямоугольник с двумя скругленными соседними углами 1"/>
          <p:cNvSpPr/>
          <p:nvPr/>
        </p:nvSpPr>
        <p:spPr>
          <a:xfrm rot="10800000">
            <a:off x="357241" y="3393126"/>
            <a:ext cx="1728192" cy="3288858"/>
          </a:xfrm>
          <a:prstGeom prst="round2SameRect">
            <a:avLst/>
          </a:prstGeom>
          <a:gradFill>
            <a:gsLst>
              <a:gs pos="0">
                <a:srgbClr val="00B0F0"/>
              </a:gs>
              <a:gs pos="70000">
                <a:schemeClr val="accent5">
                  <a:tint val="37000"/>
                  <a:satMod val="300000"/>
                </a:schemeClr>
              </a:gs>
              <a:gs pos="100000">
                <a:schemeClr val="bg1"/>
              </a:gs>
            </a:gsLst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с двумя скругленными соседними углами 18"/>
          <p:cNvSpPr/>
          <p:nvPr/>
        </p:nvSpPr>
        <p:spPr>
          <a:xfrm rot="10800000">
            <a:off x="2213871" y="3393126"/>
            <a:ext cx="1728192" cy="3288858"/>
          </a:xfrm>
          <a:prstGeom prst="round2SameRect">
            <a:avLst/>
          </a:prstGeom>
          <a:gradFill>
            <a:gsLst>
              <a:gs pos="0">
                <a:srgbClr val="00CC66"/>
              </a:gs>
              <a:gs pos="70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с двумя скругленными соседними углами 19"/>
          <p:cNvSpPr/>
          <p:nvPr/>
        </p:nvSpPr>
        <p:spPr>
          <a:xfrm rot="10800000">
            <a:off x="4042909" y="3375494"/>
            <a:ext cx="1728192" cy="3306489"/>
          </a:xfrm>
          <a:prstGeom prst="round2SameRect">
            <a:avLst/>
          </a:prstGeom>
          <a:gradFill>
            <a:gsLst>
              <a:gs pos="0">
                <a:srgbClr val="92D050"/>
              </a:gs>
              <a:gs pos="70000">
                <a:schemeClr val="accent3">
                  <a:tint val="37000"/>
                  <a:satMod val="300000"/>
                </a:schemeClr>
              </a:gs>
              <a:gs pos="100000">
                <a:schemeClr val="bg1"/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двумя скругленными соседними углами 20"/>
          <p:cNvSpPr/>
          <p:nvPr/>
        </p:nvSpPr>
        <p:spPr>
          <a:xfrm rot="10800000">
            <a:off x="5904862" y="3392458"/>
            <a:ext cx="1728192" cy="3289525"/>
          </a:xfrm>
          <a:prstGeom prst="round2SameRect">
            <a:avLst/>
          </a:prstGeom>
          <a:gradFill>
            <a:gsLst>
              <a:gs pos="0">
                <a:srgbClr val="FFFF00"/>
              </a:gs>
              <a:gs pos="70000">
                <a:schemeClr val="accent3">
                  <a:tint val="37000"/>
                  <a:satMod val="300000"/>
                </a:schemeClr>
              </a:gs>
              <a:gs pos="100000">
                <a:schemeClr val="bg1"/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с двумя скругленными соседними углами 21"/>
          <p:cNvSpPr/>
          <p:nvPr/>
        </p:nvSpPr>
        <p:spPr>
          <a:xfrm rot="10800000">
            <a:off x="7790613" y="3387958"/>
            <a:ext cx="1728192" cy="3294026"/>
          </a:xfrm>
          <a:prstGeom prst="round2SameRect">
            <a:avLst/>
          </a:prstGeom>
          <a:gradFill flip="none" rotWithShape="1">
            <a:gsLst>
              <a:gs pos="0">
                <a:srgbClr val="FFC000"/>
              </a:gs>
              <a:gs pos="70000">
                <a:schemeClr val="accent6">
                  <a:tint val="37000"/>
                  <a:satMod val="300000"/>
                </a:schemeClr>
              </a:gs>
              <a:gs pos="93428">
                <a:srgbClr val="FFF5ED"/>
              </a:gs>
              <a:gs pos="100000">
                <a:schemeClr val="bg1"/>
              </a:gs>
            </a:gsLst>
            <a:lin ang="162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04528" y="3068960"/>
            <a:ext cx="1512168" cy="5040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3-4 года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080792" y="3068960"/>
            <a:ext cx="1512168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4-5 лет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5601072" y="3140969"/>
            <a:ext cx="1512168" cy="5040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5-6 лет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7905328" y="3128058"/>
            <a:ext cx="1512168" cy="44495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6-7 лет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345158059"/>
              </p:ext>
            </p:extLst>
          </p:nvPr>
        </p:nvGraphicFramePr>
        <p:xfrm>
          <a:off x="119969" y="3453408"/>
          <a:ext cx="9592331" cy="2183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32" name="Прямоугольник 31"/>
          <p:cNvSpPr/>
          <p:nvPr/>
        </p:nvSpPr>
        <p:spPr>
          <a:xfrm>
            <a:off x="1136576" y="4293096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            А           З          В           И           Т           И            Е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90612" y="5445224"/>
            <a:ext cx="170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</a:t>
            </a:r>
            <a:endParaRPr lang="ru-RU" alt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332977" y="5373216"/>
            <a:ext cx="14899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</a:t>
            </a:r>
            <a:endParaRPr lang="ru-RU" alt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71402" y="5301208"/>
            <a:ext cx="17228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 коммуникативное развитие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061171" y="5517232"/>
            <a:ext cx="16839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</a:t>
            </a:r>
            <a:endParaRPr lang="ru-RU" altLang="ru-RU" sz="1400" dirty="0"/>
          </a:p>
        </p:txBody>
      </p:sp>
      <p:sp>
        <p:nvSpPr>
          <p:cNvPr id="44" name="TextBox 43"/>
          <p:cNvSpPr txBox="1"/>
          <p:nvPr/>
        </p:nvSpPr>
        <p:spPr>
          <a:xfrm>
            <a:off x="5890208" y="5445224"/>
            <a:ext cx="174284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 эстетическое развитие</a:t>
            </a:r>
            <a:endParaRPr lang="ru-RU" alt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27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28464" y="116632"/>
            <a:ext cx="9577064" cy="2448272"/>
          </a:xfrm>
          <a:prstGeom prst="roundRect">
            <a:avLst/>
          </a:prstGeom>
          <a:solidFill>
            <a:srgbClr val="C39BE1"/>
          </a:solidFill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 КОММУНИКАТИВНОЕ РАЗВИТИЕ :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Социализация, развитие общения. Нравственное,  патриотическое, гендерное воспитание. Ребенок в семье и сообществе. Самообслуживание, самостоятельность.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 (сюжетно-ролевые, коммуникативные, дидактические и т.д.).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Труд (ручной труд, самообслуживание, дежурство, хозяйственно-бытовой…)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Безопасность (ПДД, ОБЖ)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0472" y="2996952"/>
            <a:ext cx="9505056" cy="2160240"/>
          </a:xfrm>
          <a:prstGeom prst="roundRect">
            <a:avLst/>
          </a:prstGeom>
          <a:solidFill>
            <a:srgbClr val="FF8989"/>
          </a:solidFill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sz="2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2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2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2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2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2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 РАЗВИТИЕ :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познавательно-исследовательской деятельности.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Приобщение к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социокультурным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ценностям (традиции, праздники).</a:t>
            </a:r>
          </a:p>
          <a:p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ФЦКР-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Ознакомление с миром природы (экология), с предметным миром. </a:t>
            </a:r>
          </a:p>
          <a:p>
            <a:pPr lvl="0"/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ФЭМП</a:t>
            </a: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Количество и счёт. Величина. Ориентировка в пространстве .Геометрические фигуры. Ориентировка во времени.</a:t>
            </a:r>
          </a:p>
          <a:p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0"/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0"/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676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30062" y="476672"/>
            <a:ext cx="9505056" cy="1584176"/>
          </a:xfrm>
          <a:prstGeom prst="roundRect">
            <a:avLst/>
          </a:prstGeom>
          <a:solidFill>
            <a:srgbClr val="97E4FF"/>
          </a:solidFill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 РАЗВИТИЕ :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речи (развивающая речевая среда, формирование словаря, звуковая культура речи, грамматический строй, связная речь). Художественная литература.</a:t>
            </a:r>
            <a:endParaRPr lang="ru-RU" alt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7632" y="2564904"/>
            <a:ext cx="9505056" cy="1656184"/>
          </a:xfrm>
          <a:prstGeom prst="roundRect">
            <a:avLst/>
          </a:prstGeom>
          <a:solidFill>
            <a:srgbClr val="FF8A3B"/>
          </a:solidFill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sz="2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2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2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2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2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 ЭСТЕТИЧЕСКОЕ РАЗВИТИЕ :</a:t>
            </a:r>
          </a:p>
          <a:p>
            <a:pPr eaLnBrk="0" fontAlgn="base" hangingPunct="0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Приобщение к искусству.  </a:t>
            </a:r>
          </a:p>
          <a:p>
            <a:pPr eaLnBrk="0" fontAlgn="base" hangingPunct="0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Изобразительная деятельность (рисование, лепка, аппликация). </a:t>
            </a:r>
          </a:p>
          <a:p>
            <a:pPr eaLnBrk="0" fontAlgn="base" hangingPunct="0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Конструктивно-модельная деятельность. </a:t>
            </a:r>
          </a:p>
          <a:p>
            <a:pPr eaLnBrk="0" fontAlgn="base" hangingPunct="0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Музыкально-художественная деятельность (музыка, театральная деятельность).</a:t>
            </a:r>
          </a:p>
          <a:p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0"/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36674" y="4797152"/>
            <a:ext cx="9433048" cy="1440160"/>
          </a:xfrm>
          <a:prstGeom prst="roundRect">
            <a:avLst/>
          </a:prstGeom>
          <a:solidFill>
            <a:srgbClr val="99FF66"/>
          </a:solidFill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sz="2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2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2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2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20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 РАЗВИТИЕ :</a:t>
            </a:r>
          </a:p>
          <a:p>
            <a:pPr eaLnBrk="0" fontAlgn="base" hangingPunct="0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начальных представлений о здоровом образе жизни. </a:t>
            </a:r>
          </a:p>
          <a:p>
            <a:pPr eaLnBrk="0" fontAlgn="base" hangingPunct="0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Культурно –гигиенические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навыки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Физическая культура.</a:t>
            </a:r>
          </a:p>
          <a:p>
            <a:pPr lvl="0"/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0"/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676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00472" y="188640"/>
            <a:ext cx="9361040" cy="785794"/>
          </a:xfrm>
          <a:prstGeom prst="roundRect">
            <a:avLst/>
          </a:prstGeom>
          <a:solidFill>
            <a:srgbClr val="99FF66"/>
          </a:solidFill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И ЗАДАЧИ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СООТВЕТСТВИИ С ФГОС ДОШКОЛЬНОГО ОБРАЗОВАНИЯ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(п.1.5. и 1.6 ФГОС дошкольного образования)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08484" y="1388671"/>
            <a:ext cx="9145016" cy="5469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9048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ЦЕЛЬ:   позитивная социализация и всестороннее развитие ребёнка дошкольного возраста в адекватных его возрасту видах деятельности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90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ЗАДАЧИ: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90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1.Охрана и укрепление физического и психического здоровья детей, в том числе их эмоционального благополучия.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90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2.Обеспечение равных возможностей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здоровья).</a:t>
            </a:r>
          </a:p>
          <a:p>
            <a:pPr marL="0" marR="0" lvl="0" indent="90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3.Обеспечение преемственности целей, задач и содержания основных образовательных программ дошкольного и начального общего образования.</a:t>
            </a:r>
          </a:p>
          <a:p>
            <a:pPr marL="0" marR="0" lvl="0" indent="90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4.Создание благоприятных условий развития детей в соответствии с их возрастными и индивидуальными особенностями и склонностями развития способностей и творческого потенциала каждого ребёнка как субъекта отношений с самим собой, другими детьми, взрослыми и миром.</a:t>
            </a:r>
          </a:p>
          <a:p>
            <a:pPr indent="90488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5.Объединение обучения и воспитания в целостный образовательный процесс на основе духовно-нравственных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социокультурных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ценностей и принятых в обществе правил и норм поведения в интересах человека, семьи, общества.</a:t>
            </a:r>
          </a:p>
          <a:p>
            <a:pPr marL="0" marR="0" lvl="0" indent="90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676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00472" y="188640"/>
            <a:ext cx="9433048" cy="7857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И ЗАДАЧИ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СООТВЕТСТВИИ С ФГОС ДОШКОЛЬНОГО ОБРАЗОВАНИЯ</a:t>
            </a:r>
          </a:p>
          <a:p>
            <a:pPr algn="ctr"/>
            <a:r>
              <a:rPr lang="ru-RU" sz="1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(п.1.5. и 1.6 ФГОС дошкольного образования)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72480" y="1628800"/>
            <a:ext cx="9361040" cy="5539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90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6.Формирование общей культуры личности воспитанников,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7.Обеспечение вариативности и разнообразия содержания образовательных программ и организационных форм уровня дошкольного образования, возможности формирования образовательных программ различной направленности с учётом образовательных потребностей и способностей воспитанников.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8.Формирование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социокультурной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среды, соответствующей возрастным, индивидуальным, психологическим  и физиологическим особенностям детей.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9.Обеспечение психолого-педагогической поддержки семьи и повышения компетентности родителей в вопросах развития и образования, охраны и укрепления здоровья детей.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pPr marL="0" marR="0" lvl="0" indent="904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676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1338</TotalTime>
  <Words>4576</Words>
  <Application>Microsoft Office PowerPoint</Application>
  <PresentationFormat>Лист A4 (210x297 мм)</PresentationFormat>
  <Paragraphs>327</Paragraphs>
  <Slides>32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Дополнительный раздел Программы</dc:title>
  <dc:creator>Olga</dc:creator>
  <cp:lastModifiedBy>User</cp:lastModifiedBy>
  <cp:revision>224</cp:revision>
  <cp:lastPrinted>2017-02-02T12:32:14Z</cp:lastPrinted>
  <dcterms:created xsi:type="dcterms:W3CDTF">2015-01-27T14:35:58Z</dcterms:created>
  <dcterms:modified xsi:type="dcterms:W3CDTF">2017-02-02T12:39:06Z</dcterms:modified>
</cp:coreProperties>
</file>